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6" r:id="rId3"/>
    <p:sldId id="266" r:id="rId4"/>
    <p:sldId id="263" r:id="rId5"/>
    <p:sldId id="280" r:id="rId6"/>
    <p:sldId id="274" r:id="rId7"/>
    <p:sldId id="290" r:id="rId8"/>
    <p:sldId id="29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C8"/>
    <a:srgbClr val="0000CC"/>
    <a:srgbClr val="008000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73913" autoAdjust="0"/>
  </p:normalViewPr>
  <p:slideViewPr>
    <p:cSldViewPr>
      <p:cViewPr varScale="1">
        <p:scale>
          <a:sx n="53" d="100"/>
          <a:sy n="53" d="100"/>
        </p:scale>
        <p:origin x="-19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28C0-1A11-4D8C-9D13-170532FD196A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5F1B-41C3-40FE-B1BA-E68C8A803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6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0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5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9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рина\Desktop\труд фото\5ffaffa311b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894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5820037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 </a:t>
            </a:r>
          </a:p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</a:t>
            </a:r>
          </a:p>
          <a:p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№ 151</a:t>
            </a:r>
          </a:p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</a:t>
            </a:r>
          </a:p>
          <a:p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Носкова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Т.С.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2420888"/>
            <a:ext cx="53331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Труд- основное условие всей 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человеческой жизни –и при том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такой степени, что мы в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известном смысле должны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сказать: ТРУД создал самого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человека»    Ф.Энгельс</a:t>
            </a:r>
            <a:endParaRPr lang="ru-RU" sz="2800" b="1" i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труд фото\1272348220_incora86_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49452"/>
            <a:ext cx="78853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Трудовое воспитание в ДОУ- важное </a:t>
            </a:r>
          </a:p>
          <a:p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средство всестороннего развития</a:t>
            </a:r>
          </a:p>
          <a:p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личности дошкольника посредством</a:t>
            </a:r>
          </a:p>
          <a:p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ознакомления с трудом взрослых, </a:t>
            </a:r>
          </a:p>
          <a:p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приобщения детей к доступной </a:t>
            </a:r>
          </a:p>
          <a:p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трудовой деятельности.</a:t>
            </a:r>
            <a:endParaRPr lang="ru-RU" sz="3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95" y="4176466"/>
            <a:ext cx="4239870" cy="268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13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577326" cy="4769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1" y="2924944"/>
            <a:ext cx="3682129" cy="329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G:\труд\труд\234 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140968"/>
            <a:ext cx="4704523" cy="3528392"/>
          </a:xfrm>
          <a:prstGeom prst="plaque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63688" y="1340768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санитарно-гигиенические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процедуры и т.д.)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2567" y="1844824"/>
            <a:ext cx="9468544" cy="7048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4" y="43408"/>
            <a:ext cx="5143500" cy="6858000"/>
          </a:xfrm>
          <a:prstGeom prst="rect">
            <a:avLst/>
          </a:prstGeom>
        </p:spPr>
      </p:pic>
      <p:pic>
        <p:nvPicPr>
          <p:cNvPr id="7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7600" y="-8965"/>
            <a:ext cx="9468544" cy="70485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01" y="188640"/>
            <a:ext cx="3950265" cy="5475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71469"/>
            <a:ext cx="2995055" cy="4005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443"/>
            <a:ext cx="9144000" cy="68425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8518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A02C8"/>
                </a:solidFill>
                <a:latin typeface="Times New Roman" pitchFamily="18" charset="0"/>
                <a:cs typeface="Times New Roman" pitchFamily="18" charset="0"/>
              </a:rPr>
              <a:t>«Коллективный труд» </a:t>
            </a:r>
          </a:p>
          <a:p>
            <a:pPr algn="ctr"/>
            <a:r>
              <a:rPr lang="ru-RU" sz="3600" b="1" i="1" dirty="0" smtClean="0">
                <a:solidFill>
                  <a:srgbClr val="1A02C8"/>
                </a:solidFill>
                <a:latin typeface="Times New Roman" pitchFamily="18" charset="0"/>
                <a:cs typeface="Times New Roman" pitchFamily="18" charset="0"/>
              </a:rPr>
              <a:t>( в природе, хозяйственно-бытовой труд)</a:t>
            </a:r>
            <a:endParaRPr lang="ru-RU" sz="3600" b="1" i="1" dirty="0">
              <a:solidFill>
                <a:srgbClr val="1A02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3295"/>
            <a:ext cx="3459912" cy="4613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3295"/>
            <a:ext cx="3054408" cy="469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413"/>
            <a:ext cx="9144000" cy="6922413"/>
          </a:xfrm>
          <a:prstGeom prst="rect">
            <a:avLst/>
          </a:prstGeom>
          <a:noFill/>
        </p:spPr>
      </p:pic>
      <p:pic>
        <p:nvPicPr>
          <p:cNvPr id="1026" name="Picture 2" descr="G: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63949" cy="2727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алгоритмы\моем ру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4065629" cy="2884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ятиугольник 5"/>
          <p:cNvSpPr/>
          <p:nvPr/>
        </p:nvSpPr>
        <p:spPr>
          <a:xfrm>
            <a:off x="467544" y="0"/>
            <a:ext cx="4392488" cy="93610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Алгоритмы  трудовых действий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C:\Users\Ирина\Desktop\P1010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3240360" cy="5043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275856" y="2996952"/>
            <a:ext cx="5184576" cy="158417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117</Words>
  <Application>Microsoft Office PowerPoint</Application>
  <PresentationFormat>Экран (4:3)</PresentationFormat>
  <Paragraphs>27</Paragraphs>
  <Slides>9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Ольга</cp:lastModifiedBy>
  <cp:revision>95</cp:revision>
  <dcterms:created xsi:type="dcterms:W3CDTF">2013-03-17T20:31:18Z</dcterms:created>
  <dcterms:modified xsi:type="dcterms:W3CDTF">2023-03-20T11:42:13Z</dcterms:modified>
</cp:coreProperties>
</file>