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dn.culture.ru/images/c8256eb4-c09a-5206-acea-9d0babacb7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</a:gradFill>
              </a:rPr>
              <a:t>Вас приветствует </a:t>
            </a:r>
          </a:p>
          <a:p>
            <a:pPr algn="ctr"/>
            <a:r>
              <a:rPr lang="ru-RU" sz="4400" b="1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</a:rPr>
              <a:t>группа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Новогоднее убранство нашей группы</a:t>
            </a:r>
          </a:p>
        </p:txBody>
      </p:sp>
      <p:pic>
        <p:nvPicPr>
          <p:cNvPr id="4" name="Содержимое 3" descr="IMG202301131214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2766" r="1916" b="17021"/>
          <a:stretch>
            <a:fillRect/>
          </a:stretch>
        </p:blipFill>
        <p:spPr>
          <a:xfrm>
            <a:off x="2339752" y="1340768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20230113121444.jpg"/>
          <p:cNvPicPr>
            <a:picLocks noChangeAspect="1"/>
          </p:cNvPicPr>
          <p:nvPr/>
        </p:nvPicPr>
        <p:blipFill>
          <a:blip r:embed="rId4" cstate="print"/>
          <a:srcRect t="6567" r="1202" b="23264"/>
          <a:stretch>
            <a:fillRect/>
          </a:stretch>
        </p:blipFill>
        <p:spPr>
          <a:xfrm>
            <a:off x="4716016" y="1340768"/>
            <a:ext cx="188703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20230116074823.jpg"/>
          <p:cNvPicPr>
            <a:picLocks noChangeAspect="1"/>
          </p:cNvPicPr>
          <p:nvPr/>
        </p:nvPicPr>
        <p:blipFill>
          <a:blip r:embed="rId5" cstate="print"/>
          <a:srcRect l="11112" t="20735" r="5556" b="15031"/>
          <a:stretch>
            <a:fillRect/>
          </a:stretch>
        </p:blipFill>
        <p:spPr>
          <a:xfrm rot="20922405">
            <a:off x="580782" y="4252171"/>
            <a:ext cx="1767144" cy="206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20230116074840.jpg"/>
          <p:cNvPicPr>
            <a:picLocks noChangeAspect="1"/>
          </p:cNvPicPr>
          <p:nvPr/>
        </p:nvPicPr>
        <p:blipFill>
          <a:blip r:embed="rId6" cstate="print"/>
          <a:srcRect r="3269" b="14002"/>
          <a:stretch>
            <a:fillRect/>
          </a:stretch>
        </p:blipFill>
        <p:spPr>
          <a:xfrm rot="723584">
            <a:off x="6370115" y="4073169"/>
            <a:ext cx="1975228" cy="2258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20230116074858.jpg"/>
          <p:cNvPicPr>
            <a:picLocks noChangeAspect="1"/>
          </p:cNvPicPr>
          <p:nvPr/>
        </p:nvPicPr>
        <p:blipFill>
          <a:blip r:embed="rId7" cstate="print"/>
          <a:srcRect r="-2432" b="24899"/>
          <a:stretch>
            <a:fillRect/>
          </a:stretch>
        </p:blipFill>
        <p:spPr>
          <a:xfrm>
            <a:off x="3635896" y="4005064"/>
            <a:ext cx="1550945" cy="201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20230116075303.jpg"/>
          <p:cNvPicPr>
            <a:picLocks noChangeAspect="1"/>
          </p:cNvPicPr>
          <p:nvPr/>
        </p:nvPicPr>
        <p:blipFill>
          <a:blip r:embed="rId8" cstate="print"/>
          <a:srcRect r="-1861" b="13826"/>
          <a:stretch>
            <a:fillRect/>
          </a:stretch>
        </p:blipFill>
        <p:spPr>
          <a:xfrm rot="685340">
            <a:off x="7258225" y="1408152"/>
            <a:ext cx="1656184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20230116075314.jpg"/>
          <p:cNvPicPr>
            <a:picLocks noChangeAspect="1"/>
          </p:cNvPicPr>
          <p:nvPr/>
        </p:nvPicPr>
        <p:blipFill>
          <a:blip r:embed="rId9" cstate="print"/>
          <a:srcRect l="3177" b="16901"/>
          <a:stretch>
            <a:fillRect/>
          </a:stretch>
        </p:blipFill>
        <p:spPr>
          <a:xfrm rot="20950576" flipH="1">
            <a:off x="221906" y="1329839"/>
            <a:ext cx="16561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Зимние забавы</a:t>
            </a:r>
          </a:p>
        </p:txBody>
      </p:sp>
      <p:pic>
        <p:nvPicPr>
          <p:cNvPr id="13" name="Рисунок 12" descr="1000011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268760"/>
            <a:ext cx="1814097" cy="249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20230118110255.jpg"/>
          <p:cNvPicPr>
            <a:picLocks noChangeAspect="1"/>
          </p:cNvPicPr>
          <p:nvPr/>
        </p:nvPicPr>
        <p:blipFill>
          <a:blip r:embed="rId4" cstate="print"/>
          <a:srcRect t="5901" r="3458" b="42650"/>
          <a:stretch>
            <a:fillRect/>
          </a:stretch>
        </p:blipFill>
        <p:spPr>
          <a:xfrm>
            <a:off x="6228184" y="404664"/>
            <a:ext cx="266725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20230118110819.jpg"/>
          <p:cNvPicPr>
            <a:picLocks noChangeAspect="1"/>
          </p:cNvPicPr>
          <p:nvPr/>
        </p:nvPicPr>
        <p:blipFill>
          <a:blip r:embed="rId5" cstate="print"/>
          <a:srcRect t="3150" r="5054" b="11801"/>
          <a:stretch>
            <a:fillRect/>
          </a:stretch>
        </p:blipFill>
        <p:spPr>
          <a:xfrm>
            <a:off x="899592" y="1988840"/>
            <a:ext cx="2088232" cy="3087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IMG202301181128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8014" y="4022821"/>
            <a:ext cx="3401716" cy="1918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В здоровом теле, здоровый дух!!!</a:t>
            </a:r>
          </a:p>
        </p:txBody>
      </p:sp>
      <p:pic>
        <p:nvPicPr>
          <p:cNvPr id="5" name="Рисунок 4" descr="IMG20221109090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268759"/>
            <a:ext cx="3840425" cy="33811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IMG20230118093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295" y="2073511"/>
            <a:ext cx="1583888" cy="28083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IMG20230118093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056" y="2035032"/>
            <a:ext cx="1584176" cy="28088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91712" y="496910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Мы зарядкой заниматься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Начинаем по утрам,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Чтобы реже обращаться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За советом к докторам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Мы и пели и плясали…</a:t>
            </a:r>
          </a:p>
        </p:txBody>
      </p:sp>
      <p:sp>
        <p:nvSpPr>
          <p:cNvPr id="4098" name="AutoShape 2" descr="https://sun9-46.userapi.com/impg/_928BhZO2Efqz48EQjjF4fm7e7z4aHGed3sZ1g/zKW76nz9Hj4.jpg?size=810x1080&amp;quality=95&amp;sign=f45074e74bc722b0737acf1b6cb35ee9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sun9-46.userapi.com/impg/_928BhZO2Efqz48EQjjF4fm7e7z4aHGed3sZ1g/zKW76nz9Hj4.jpg?size=810x1080&amp;quality=95&amp;sign=f45074e74bc722b0737acf1b6cb35ee9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sun9-77.userapi.com/impg/_RpGXHzGJ1lYT2hJSqbBtrGNje65xU9Hb5AdZQ/9SyKy9jBTBM.jpg?size=810x1080&amp;quality=95&amp;sign=bf0ebc10bd785e9458a2783b388f63e9&amp;type=album"/>
          <p:cNvPicPr>
            <a:picLocks noChangeAspect="1" noChangeArrowheads="1"/>
          </p:cNvPicPr>
          <p:nvPr/>
        </p:nvPicPr>
        <p:blipFill>
          <a:blip r:embed="rId3" cstate="print"/>
          <a:srcRect l="7388" t="21742" r="17257" b="5200"/>
          <a:stretch>
            <a:fillRect/>
          </a:stretch>
        </p:blipFill>
        <p:spPr bwMode="auto">
          <a:xfrm>
            <a:off x="899592" y="1349388"/>
            <a:ext cx="2952328" cy="38164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106" name="Picture 10" descr="https://sun9-26.userapi.com/impg/858A-kn2QuA5UX1TivAEmltm3bMbkbbZr_P3rQ/de3aPc9x1xA.jpg?size=810x1080&amp;quality=95&amp;sign=a21da1b5199c6ce66e8878bd3e2ee18c&amp;type=album"/>
          <p:cNvPicPr>
            <a:picLocks noChangeAspect="1" noChangeArrowheads="1"/>
          </p:cNvPicPr>
          <p:nvPr/>
        </p:nvPicPr>
        <p:blipFill>
          <a:blip r:embed="rId4" cstate="print"/>
          <a:srcRect l="22989" t="28299" r="6513" b="9632"/>
          <a:stretch>
            <a:fillRect/>
          </a:stretch>
        </p:blipFill>
        <p:spPr bwMode="auto">
          <a:xfrm>
            <a:off x="4716016" y="2060848"/>
            <a:ext cx="3189687" cy="3744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abriola" pitchFamily="82" charset="0"/>
                <a:cs typeface="Times New Roman" pitchFamily="18" charset="0"/>
              </a:rPr>
              <a:t>Покормите птиц зимой…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196752"/>
            <a:ext cx="6408712" cy="501675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000" b="1" dirty="0"/>
              <a:t>Покормите птиц зимой.</a:t>
            </a:r>
            <a:br>
              <a:rPr lang="ru-RU" sz="2000" b="1" dirty="0"/>
            </a:br>
            <a:r>
              <a:rPr lang="ru-RU" sz="2000" b="1" dirty="0"/>
              <a:t>Пусть со всех концов</a:t>
            </a:r>
            <a:br>
              <a:rPr lang="ru-RU" sz="2000" b="1" dirty="0"/>
            </a:br>
            <a:r>
              <a:rPr lang="ru-RU" sz="2000" b="1" dirty="0"/>
              <a:t>К вам слетятся, как домой,</a:t>
            </a:r>
            <a:br>
              <a:rPr lang="ru-RU" sz="2000" b="1" dirty="0"/>
            </a:br>
            <a:r>
              <a:rPr lang="ru-RU" sz="2000" b="1" dirty="0"/>
              <a:t>Стайки на крыльцо.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Не богаты их корма.</a:t>
            </a:r>
            <a:br>
              <a:rPr lang="ru-RU" sz="2000" b="1" dirty="0"/>
            </a:br>
            <a:r>
              <a:rPr lang="ru-RU" sz="2000" b="1" dirty="0"/>
              <a:t>Горсть зерна нужна,</a:t>
            </a:r>
            <a:br>
              <a:rPr lang="ru-RU" sz="2000" b="1" dirty="0"/>
            </a:br>
            <a:r>
              <a:rPr lang="ru-RU" sz="2000" b="1" dirty="0"/>
              <a:t>Горсть одна —</a:t>
            </a:r>
            <a:br>
              <a:rPr lang="ru-RU" sz="2000" b="1" dirty="0"/>
            </a:br>
            <a:r>
              <a:rPr lang="ru-RU" sz="2000" b="1" dirty="0"/>
              <a:t>И не страшна</a:t>
            </a:r>
            <a:br>
              <a:rPr lang="ru-RU" sz="2000" b="1" dirty="0"/>
            </a:br>
            <a:r>
              <a:rPr lang="ru-RU" sz="2000" b="1" dirty="0"/>
              <a:t>Будет им зима.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Сколько гибнет их — не счесть,</a:t>
            </a:r>
            <a:br>
              <a:rPr lang="ru-RU" sz="2000" b="1" dirty="0"/>
            </a:br>
            <a:r>
              <a:rPr lang="ru-RU" sz="2000" b="1" dirty="0"/>
              <a:t>Видеть тяжело.</a:t>
            </a:r>
            <a:br>
              <a:rPr lang="ru-RU" sz="2000" b="1" dirty="0"/>
            </a:br>
            <a:r>
              <a:rPr lang="ru-RU" sz="2000" b="1" dirty="0"/>
              <a:t>А ведь в нашем сердце есть</a:t>
            </a:r>
            <a:br>
              <a:rPr lang="ru-RU" sz="2000" b="1" dirty="0"/>
            </a:br>
            <a:r>
              <a:rPr lang="ru-RU" sz="2000" b="1" dirty="0"/>
              <a:t>И для птиц тепло.</a:t>
            </a:r>
            <a:br>
              <a:rPr lang="ru-RU" sz="2000" b="1" dirty="0"/>
            </a:br>
            <a:r>
              <a:rPr lang="ru-RU" sz="2000" b="1" dirty="0"/>
              <a:t>Разве можно забывать:</a:t>
            </a:r>
            <a:br>
              <a:rPr lang="ru-RU" sz="2000" b="1" dirty="0"/>
            </a:br>
            <a:r>
              <a:rPr lang="ru-RU" sz="2000" b="1" dirty="0"/>
              <a:t>Улететь могли,</a:t>
            </a:r>
            <a:br>
              <a:rPr lang="ru-RU" sz="2000" b="1" dirty="0"/>
            </a:br>
            <a:r>
              <a:rPr lang="ru-RU" sz="2000" b="1" dirty="0"/>
              <a:t>А остались зимовать</a:t>
            </a:r>
            <a:br>
              <a:rPr lang="ru-RU" sz="2000" b="1" dirty="0"/>
            </a:br>
            <a:r>
              <a:rPr lang="ru-RU" sz="2000" b="1" dirty="0"/>
              <a:t>Заодно с людьми.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Приучите птиц в мороз</a:t>
            </a:r>
            <a:br>
              <a:rPr lang="ru-RU" sz="2000" b="1" dirty="0"/>
            </a:br>
            <a:r>
              <a:rPr lang="ru-RU" sz="2000" b="1" dirty="0"/>
              <a:t>К своему окну,</a:t>
            </a:r>
            <a:br>
              <a:rPr lang="ru-RU" sz="2000" b="1" dirty="0"/>
            </a:br>
            <a:r>
              <a:rPr lang="ru-RU" sz="2000" b="1" dirty="0"/>
              <a:t>Чтоб без песен не пришлось</a:t>
            </a:r>
            <a:br>
              <a:rPr lang="ru-RU" sz="2000" b="1" dirty="0"/>
            </a:br>
            <a:r>
              <a:rPr lang="ru-RU" sz="2000" b="1" dirty="0"/>
              <a:t>Нам встречать весну.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000" i="1" dirty="0"/>
              <a:t>1964 год Александр Яшин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Gabriola" pitchFamily="82" charset="0"/>
                <a:cs typeface="Times New Roman" pitchFamily="18" charset="0"/>
              </a:rPr>
              <a:t>Участники Акции «Кормушка для птиц»</a:t>
            </a:r>
          </a:p>
        </p:txBody>
      </p:sp>
      <p:pic>
        <p:nvPicPr>
          <p:cNvPr id="21" name="Рисунок 20" descr="IMG20230118075956.jpg"/>
          <p:cNvPicPr>
            <a:picLocks noChangeAspect="1"/>
          </p:cNvPicPr>
          <p:nvPr/>
        </p:nvPicPr>
        <p:blipFill>
          <a:blip r:embed="rId3" cstate="print"/>
          <a:srcRect r="194" b="27159"/>
          <a:stretch>
            <a:fillRect/>
          </a:stretch>
        </p:blipFill>
        <p:spPr>
          <a:xfrm>
            <a:off x="3347864" y="1052736"/>
            <a:ext cx="217023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IMG20230120100233.jpg"/>
          <p:cNvPicPr>
            <a:picLocks noChangeAspect="1"/>
          </p:cNvPicPr>
          <p:nvPr/>
        </p:nvPicPr>
        <p:blipFill>
          <a:blip r:embed="rId4" cstate="print"/>
          <a:srcRect t="4200" r="3193" b="18101"/>
          <a:stretch>
            <a:fillRect/>
          </a:stretch>
        </p:blipFill>
        <p:spPr>
          <a:xfrm>
            <a:off x="6228184" y="1052736"/>
            <a:ext cx="2016224" cy="2869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IMG20230120150917.jpg"/>
          <p:cNvPicPr>
            <a:picLocks noChangeAspect="1"/>
          </p:cNvPicPr>
          <p:nvPr/>
        </p:nvPicPr>
        <p:blipFill>
          <a:blip r:embed="rId5" cstate="print"/>
          <a:srcRect t="15750" r="6917" b="16001"/>
          <a:stretch>
            <a:fillRect/>
          </a:stretch>
        </p:blipFill>
        <p:spPr>
          <a:xfrm>
            <a:off x="4427984" y="4149080"/>
            <a:ext cx="1835696" cy="2386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IMG20230118105220.jpg"/>
          <p:cNvPicPr>
            <a:picLocks noChangeAspect="1"/>
          </p:cNvPicPr>
          <p:nvPr/>
        </p:nvPicPr>
        <p:blipFill>
          <a:blip r:embed="rId6" cstate="print"/>
          <a:srcRect t="11151" r="1597" b="13250"/>
          <a:stretch>
            <a:fillRect/>
          </a:stretch>
        </p:blipFill>
        <p:spPr>
          <a:xfrm>
            <a:off x="539552" y="1052736"/>
            <a:ext cx="206167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s://sun9-13.userapi.com/impg/9or6b12VmL7LqESRyZncSNx7E6avqlv6fdNaew/sp51Yo8sskQ.jpg?size=810x1080&amp;quality=95&amp;sign=d293b170e480535f644322dd59e19a7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149080"/>
            <a:ext cx="183620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403" y="3257600"/>
            <a:ext cx="3571597" cy="3600400"/>
          </a:xfrm>
          <a:prstGeom prst="rect">
            <a:avLst/>
          </a:prstGeom>
          <a:noFill/>
        </p:spPr>
      </p:pic>
      <p:pic>
        <p:nvPicPr>
          <p:cNvPr id="14342" name="Picture 6" descr="https://savimina.ru/wp-content/flagallery/19-11-5_05-59-24/snezhinki_ramki_na_prozracnom_fone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>
            <a:off x="0" y="3257600"/>
            <a:ext cx="3571597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697144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Gabriola" pitchFamily="82" charset="0"/>
                <a:cs typeface="Times New Roman" pitchFamily="18" charset="0"/>
              </a:rPr>
              <a:t>Участники Акции «Кормушка для птиц»</a:t>
            </a:r>
          </a:p>
        </p:txBody>
      </p:sp>
      <p:pic>
        <p:nvPicPr>
          <p:cNvPr id="7" name="Рисунок 6" descr="IMG20230112105609.jpg"/>
          <p:cNvPicPr>
            <a:picLocks noChangeAspect="1"/>
          </p:cNvPicPr>
          <p:nvPr/>
        </p:nvPicPr>
        <p:blipFill>
          <a:blip r:embed="rId3" cstate="print"/>
          <a:srcRect t="21000" r="6917"/>
          <a:stretch>
            <a:fillRect/>
          </a:stretch>
        </p:blipFill>
        <p:spPr>
          <a:xfrm>
            <a:off x="2339753" y="908720"/>
            <a:ext cx="1866250" cy="28083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20230116111701.jpg"/>
          <p:cNvPicPr>
            <a:picLocks noChangeAspect="1"/>
          </p:cNvPicPr>
          <p:nvPr/>
        </p:nvPicPr>
        <p:blipFill>
          <a:blip r:embed="rId4" cstate="print"/>
          <a:srcRect l="26064" t="7350" r="1331" b="18941"/>
          <a:stretch>
            <a:fillRect/>
          </a:stretch>
        </p:blipFill>
        <p:spPr>
          <a:xfrm>
            <a:off x="6804248" y="3933056"/>
            <a:ext cx="1512168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20230116111712.jpg"/>
          <p:cNvPicPr>
            <a:picLocks noChangeAspect="1"/>
          </p:cNvPicPr>
          <p:nvPr/>
        </p:nvPicPr>
        <p:blipFill>
          <a:blip r:embed="rId5" cstate="print"/>
          <a:srcRect t="5250" r="27395" b="12704"/>
          <a:stretch>
            <a:fillRect/>
          </a:stretch>
        </p:blipFill>
        <p:spPr>
          <a:xfrm>
            <a:off x="4716016" y="908720"/>
            <a:ext cx="1504967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IMG20230116111715.jpg"/>
          <p:cNvPicPr>
            <a:picLocks noChangeAspect="1"/>
          </p:cNvPicPr>
          <p:nvPr/>
        </p:nvPicPr>
        <p:blipFill>
          <a:blip r:embed="rId6" cstate="print"/>
          <a:srcRect r="19899" b="4673"/>
          <a:stretch>
            <a:fillRect/>
          </a:stretch>
        </p:blipFill>
        <p:spPr>
          <a:xfrm>
            <a:off x="2699792" y="3861048"/>
            <a:ext cx="1440160" cy="26298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IMG202301161117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908720"/>
            <a:ext cx="1543276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202301161117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861048"/>
            <a:ext cx="1547664" cy="27440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IMG202301161117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908720"/>
            <a:ext cx="1691680" cy="27517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 descr="IMG20230118105252.jpg"/>
          <p:cNvPicPr>
            <a:picLocks noChangeAspect="1"/>
          </p:cNvPicPr>
          <p:nvPr/>
        </p:nvPicPr>
        <p:blipFill>
          <a:blip r:embed="rId10" cstate="print"/>
          <a:srcRect l="7156" t="25330" r="1602" b="2018"/>
          <a:stretch>
            <a:fillRect/>
          </a:stretch>
        </p:blipFill>
        <p:spPr>
          <a:xfrm>
            <a:off x="4644008" y="3861048"/>
            <a:ext cx="1836146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Gabriola</vt:lpstr>
      <vt:lpstr>Тема Office</vt:lpstr>
      <vt:lpstr>Презентация PowerPoint</vt:lpstr>
      <vt:lpstr>Новогоднее убранство нашей группы</vt:lpstr>
      <vt:lpstr>Зимние забавы</vt:lpstr>
      <vt:lpstr>В здоровом теле, здоровый дух!!!</vt:lpstr>
      <vt:lpstr>Мы и пели и плясали…</vt:lpstr>
      <vt:lpstr>Покормите птиц зимой…</vt:lpstr>
      <vt:lpstr>Участники Акции «Кормушка для птиц»</vt:lpstr>
      <vt:lpstr>Участники Акции «Кормушка для птиц»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Евдокимова</dc:creator>
  <cp:lastModifiedBy>Пользователь</cp:lastModifiedBy>
  <cp:revision>19</cp:revision>
  <dcterms:created xsi:type="dcterms:W3CDTF">2023-01-22T10:52:57Z</dcterms:created>
  <dcterms:modified xsi:type="dcterms:W3CDTF">2023-01-23T09:32:04Z</dcterms:modified>
</cp:coreProperties>
</file>