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0" r:id="rId4"/>
    <p:sldId id="259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7A75C6E-AE5A-4098-95B9-993623A7FE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A8F85F7-4F0F-4622-9BF2-FF74D1E49F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6E8661B-9F26-4FE4-84F3-8D3AAD49F32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DC94B39-C811-4030-ABEB-3BA2059AB5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5DFA1A2-C3C3-452D-8525-CD8385501F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95F109-F1A5-4707-885D-25521B4B0A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22D975F-7901-4599-B841-631565BA9C5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850B263-527F-407D-B8C9-F5911B2B1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22D975F-7901-4599-B841-631565BA9C5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850B263-527F-407D-B8C9-F5911B2B1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22D975F-7901-4599-B841-631565BA9C5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850B263-527F-407D-B8C9-F5911B2B1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22D975F-7901-4599-B841-631565BA9C5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850B263-527F-407D-B8C9-F5911B2B1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22D975F-7901-4599-B841-631565BA9C5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850B263-527F-407D-B8C9-F5911B2B1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22D975F-7901-4599-B841-631565BA9C5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850B263-527F-407D-B8C9-F5911B2B1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22D975F-7901-4599-B841-631565BA9C5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850B263-527F-407D-B8C9-F5911B2B1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22D975F-7901-4599-B841-631565BA9C5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850B263-527F-407D-B8C9-F5911B2B1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22D975F-7901-4599-B841-631565BA9C5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850B263-527F-407D-B8C9-F5911B2B1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22D975F-7901-4599-B841-631565BA9C5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850B263-527F-407D-B8C9-F5911B2B1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22D975F-7901-4599-B841-631565BA9C5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850B263-527F-407D-B8C9-F5911B2B1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975F-7901-4599-B841-631565BA9C5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0B263-527F-407D-B8C9-F5911B2B1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3861047"/>
            <a:ext cx="4611394" cy="2736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. поле 6"/>
          <p:cNvSpPr txBox="1"/>
          <p:nvPr/>
        </p:nvSpPr>
        <p:spPr>
          <a:xfrm>
            <a:off x="259837" y="2359833"/>
            <a:ext cx="2439955" cy="130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кормушки смастерили.</a:t>
            </a:r>
          </a:p>
          <a:p>
            <a:r>
              <a:rPr lang="en-US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столовую открыли.</a:t>
            </a:r>
          </a:p>
          <a:p>
            <a:r>
              <a:rPr lang="en-US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Воробей, снегирь-сосед,</a:t>
            </a:r>
          </a:p>
          <a:p>
            <a:r>
              <a:rPr lang="en-US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вам зимой обед.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648" y="188640"/>
            <a:ext cx="338437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. поле 5"/>
          <p:cNvSpPr txBox="1"/>
          <p:nvPr/>
        </p:nvSpPr>
        <p:spPr>
          <a:xfrm>
            <a:off x="5796136" y="548680"/>
            <a:ext cx="3062145" cy="526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Елочка, елочка,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Огоньки горят.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 новогодний,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Нынче у ребят.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Красные, зеленые,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Чудо-огоньки,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Елочка зеленая,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Радостно гори.</a:t>
            </a:r>
          </a:p>
          <a:p>
            <a:endParaRPr lang="en-US" sz="20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Позовем Снегурочку,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Приходи, мы ждем.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нашем хороводе,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Пляшем и поем.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Радость и веселье,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Здравствуй, Новый год!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Дед Мороз с подарками,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 к нам придет!</a:t>
            </a:r>
          </a:p>
        </p:txBody>
      </p:sp>
      <p:pic>
        <p:nvPicPr>
          <p:cNvPr id="7" name="Изображение 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539552" y="3429000"/>
            <a:ext cx="230425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 cmpd="sng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Изображение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75857" y="3467305"/>
            <a:ext cx="2088231" cy="3019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928670"/>
            <a:ext cx="4698698" cy="2906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Изображение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43505" y="928670"/>
            <a:ext cx="3714776" cy="2766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Изображение 7"/>
          <p:cNvPicPr>
            <a:picLocks noChangeAspect="1"/>
          </p:cNvPicPr>
          <p:nvPr/>
        </p:nvPicPr>
        <p:blipFill>
          <a:blip r:embed="rId5"/>
          <a:srcRect l="-1852"/>
          <a:stretch/>
        </p:blipFill>
        <p:spPr>
          <a:xfrm>
            <a:off x="500034" y="4071942"/>
            <a:ext cx="3960228" cy="2449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29190" y="3929066"/>
            <a:ext cx="3767009" cy="2480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627784" y="188640"/>
            <a:ext cx="4015918" cy="511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 творчество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560" y="188640"/>
            <a:ext cx="4351184" cy="2948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Изображение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99992" y="2852936"/>
            <a:ext cx="3974707" cy="3632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24129" y="620688"/>
            <a:ext cx="3062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колько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забав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зимою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Санки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возьму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собою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ребятами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горы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Покататься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любим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Изображение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9592" y="2986704"/>
            <a:ext cx="2981060" cy="3498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/>
              <a:t>Пальчиковая гимнастика</a:t>
            </a:r>
          </a:p>
          <a:p>
            <a:r>
              <a:rPr lang="ru-RU"/>
              <a:t>Учите вместе с нами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467544" y="1340768"/>
            <a:ext cx="7632848" cy="5544616"/>
          </a:xfrm>
        </p:spPr>
        <p:txBody>
          <a:bodyPr/>
          <a:lstStyle/>
          <a:p>
            <a:pPr marL="0" indent="0">
              <a:buNone/>
            </a:pPr>
            <a:endParaRPr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1196752"/>
            <a:ext cx="4320480" cy="5544617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72000" y="1196752"/>
            <a:ext cx="4392488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7504" y="620688"/>
            <a:ext cx="3096343" cy="460851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868145" y="548680"/>
            <a:ext cx="3096343" cy="489654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131840" y="1700808"/>
            <a:ext cx="2988840" cy="48245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114</Words>
  <Application>Microsoft Office PowerPoint</Application>
  <PresentationFormat>Экран (4:3)</PresentationFormat>
  <Paragraphs>34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Пальчиковая гимнастика Учите вместе с нами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Геннадьевна</dc:creator>
  <cp:lastModifiedBy>Ольга Геннадьевна</cp:lastModifiedBy>
  <cp:revision>6</cp:revision>
  <dcterms:created xsi:type="dcterms:W3CDTF">2023-01-19T18:03:47Z</dcterms:created>
  <dcterms:modified xsi:type="dcterms:W3CDTF">2023-01-24T05:30:12Z</dcterms:modified>
</cp:coreProperties>
</file>