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59" r:id="rId5"/>
    <p:sldId id="258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1" autoAdjust="0"/>
    <p:restoredTop sz="86364" autoAdjust="0"/>
  </p:normalViewPr>
  <p:slideViewPr>
    <p:cSldViewPr>
      <p:cViewPr>
        <p:scale>
          <a:sx n="70" d="100"/>
          <a:sy n="70" d="100"/>
        </p:scale>
        <p:origin x="-872" y="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836D4-CF9F-4162-824B-307281111DAE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4BB8-1DA5-4D7B-893B-4FB8CE583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7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4BB8-1DA5-4D7B-893B-4FB8CE583A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6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43" y="4221087"/>
            <a:ext cx="6744274" cy="2530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591" y="764704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приветствует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№ 8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гномики»</a:t>
            </a: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Сергеевна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Марина Андреевна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Курко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Алла Витальевна </a:t>
            </a:r>
          </a:p>
        </p:txBody>
      </p:sp>
    </p:spTree>
    <p:extLst>
      <p:ext uri="{BB962C8B-B14F-4D97-AF65-F5344CB8AC3E}">
        <p14:creationId xmlns:p14="http://schemas.microsoft.com/office/powerpoint/2010/main" val="5237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7592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окна расписные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69242"/>
            <a:ext cx="5072658" cy="21887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652333"/>
            <a:ext cx="3180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Вытынанки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неспешен на морозы.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Бесснежье. Слякоть. Темнота.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явью новогодней грёзы, -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- ракурс снежного холста.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стекле оконного проёма -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феерия бумажных снов,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квадратик с нежным </a:t>
            </a:r>
            <a:r>
              <a:rPr lang="ru-RU" sz="1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окаёмом</a:t>
            </a: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мир наивен, чист и нов...</a:t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Узором дивной </a:t>
            </a:r>
            <a:r>
              <a:rPr 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вытынанки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ажурный сыпался снежок.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Неслись с горы резные санки.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 Дед Мороз большой мешок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Дышал зимой бумажный иней,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верстал сюжеты в полотно.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Тайком гляделся сумрак синий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чуднОе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снежное окно.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26" y="573415"/>
            <a:ext cx="2625534" cy="19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638768" cy="24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" y="2782501"/>
            <a:ext cx="2420858" cy="322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3" y="573415"/>
            <a:ext cx="2621933" cy="196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7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средняя группа 8  2023 г\IMG-20221229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31" y="3260979"/>
            <a:ext cx="2553952" cy="19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0566" y="332656"/>
            <a:ext cx="4752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Встречаем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овый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90926" y="91318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Хоровод, огни, иголки –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утренник на елке.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Отдыхают малыши,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Веселятся от души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Ярким праздничным нарядом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Похвалиться встали рядом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Заяц, волк, петух, лиса –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такие чудеса!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50" y="3773407"/>
            <a:ext cx="38893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0" y="2865315"/>
            <a:ext cx="1733346" cy="2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84" y="2708920"/>
            <a:ext cx="1580791" cy="2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84" y="332656"/>
            <a:ext cx="1560959" cy="208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8" y="332656"/>
            <a:ext cx="1677778" cy="2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6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5696" y="4046197"/>
            <a:ext cx="1811073" cy="135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4" y="4826396"/>
            <a:ext cx="5498898" cy="20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8850" y="260648"/>
            <a:ext cx="58984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ЯНВАРЯ – ДЕНЬ ЗИМУЮЩИХ ПТИЦ</a:t>
            </a:r>
            <a:endParaRPr lang="ru-RU" sz="22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349993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 птицам зимовать.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птицам зимовать,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птицам помогать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Распилить я попросил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Досочку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еловую,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папой смастерил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Птичкину столовую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7" y="821163"/>
            <a:ext cx="2168621" cy="162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46237" y="580816"/>
            <a:ext cx="1661592" cy="22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129" y="2751945"/>
            <a:ext cx="1660162" cy="124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50030" y="2516086"/>
            <a:ext cx="1489973" cy="111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7042" y="3690257"/>
            <a:ext cx="1371548" cy="102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0086" y="3720367"/>
            <a:ext cx="1612437" cy="120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27664"/>
            <a:ext cx="1997707" cy="149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959" y="4362029"/>
            <a:ext cx="2279642" cy="170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9023" y="319238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гулять и …</a:t>
            </a:r>
            <a:endParaRPr lang="ru-RU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246" y="81306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Выбелила зимушка наш микрорайон.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Выбелила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зимушка наш микрорайон.</a:t>
            </a:r>
            <a:b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чего же светлый и нарядный он:</a:t>
            </a:r>
            <a:b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Сказочные замки, чудо-терема.</a:t>
            </a:r>
            <a:b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она какая русская зима.</a:t>
            </a:r>
            <a:b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снежок всё сыпет, нет ему конца,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Вычистим дорожку прямо от крыльца.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строить горки, снежных баб лепить.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зимы в восторге, как не полюбить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Лыжные прогулки и игру в снежки,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Совершать с трамплина смелые прыжки.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545"/>
            <a:ext cx="1810761" cy="13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8545"/>
            <a:ext cx="1972271" cy="14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946806" cy="14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0165" y="2253589"/>
            <a:ext cx="1776920" cy="133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9863" y="4126200"/>
            <a:ext cx="2526136" cy="189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6750"/>
            <a:ext cx="1673027" cy="22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91880" y="474933"/>
            <a:ext cx="198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играем…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14" y="3772027"/>
            <a:ext cx="1673027" cy="22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2539" y="1574264"/>
            <a:ext cx="3015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два, три, четыре, пять </a:t>
            </a: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иду опять, Ждут меня мои подружки 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любимые игрушки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5" y="620688"/>
            <a:ext cx="2116286" cy="188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4933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09948"/>
            <a:ext cx="1877387" cy="14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1" y="2769418"/>
            <a:ext cx="2237427" cy="167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0115" y="3705948"/>
            <a:ext cx="2152334" cy="161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14596"/>
            <a:ext cx="2204488" cy="165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0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7443" y="287070"/>
            <a:ext cx="3004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5535" y="810290"/>
            <a:ext cx="35821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 для рисования</a:t>
            </a:r>
          </a:p>
          <a:p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 в десять лет, и в семь, и в пять</a:t>
            </a:r>
            <a:b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дети любят рисовать.</a:t>
            </a:r>
            <a:b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 каждый смело нарисует</a:t>
            </a:r>
            <a:b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Всё, что его интересует.</a:t>
            </a:r>
            <a:b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вызывает интерес:</a:t>
            </a:r>
            <a:b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Далёкий космос, ближний лес,</a:t>
            </a:r>
            <a:b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Цветы, машины, сказки, пляски…</a:t>
            </a:r>
            <a:b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нарисуем! Были б краски,</a:t>
            </a:r>
            <a:b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 лист бумаги на столе,</a:t>
            </a:r>
            <a:b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 мир в семье и на земле.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25" y="3771370"/>
            <a:ext cx="2908375" cy="218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" y="335314"/>
            <a:ext cx="2500479" cy="187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34" y="404664"/>
            <a:ext cx="2098906" cy="152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63" y="2013539"/>
            <a:ext cx="2177928" cy="16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4987"/>
            <a:ext cx="2280103" cy="1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55" y="3861048"/>
            <a:ext cx="1879336" cy="140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55" y="4011674"/>
            <a:ext cx="1673027" cy="22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" y="4126301"/>
            <a:ext cx="2352813" cy="176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78503"/>
            <a:ext cx="353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РОДИТЕЛЯМ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2" descr="https://yt3.ggpht.com/a/AATXAJxR5m_9wtFpGOv5Iop3dt9CWk7em0cmpEgmjMPb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yt3.ggpht.com/a/AATXAJxR5m_9wtFpGOv5Iop3dt9CWk7em0cmpEgmjMPb=s900-c-k-c0xffffffff-no-rj-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sun9-15.userapi.com/c857624/v857624772/e43ff/nxHrPtDCXs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28" y="1052736"/>
            <a:ext cx="2448272" cy="314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61.userapi.com/c857624/v857624772/e4406/spVmwkqtH2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9" y="116632"/>
            <a:ext cx="2595885" cy="303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57.userapi.com/c857624/v857624772/e440d/nWCGfGxufo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" y="3219035"/>
            <a:ext cx="2574541" cy="34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45.userapi.com/c857624/v857624772/e4414/yt1FjHjqV8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04504" cy="319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52.userapi.com/c857624/v857624772/e441b/-hnyqJUA2vQ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22" y="3356992"/>
            <a:ext cx="2697609" cy="337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00" y="5084845"/>
            <a:ext cx="1584176" cy="18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133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HOME</dc:creator>
  <cp:lastModifiedBy>asuspc</cp:lastModifiedBy>
  <cp:revision>146</cp:revision>
  <dcterms:created xsi:type="dcterms:W3CDTF">2019-10-14T10:59:25Z</dcterms:created>
  <dcterms:modified xsi:type="dcterms:W3CDTF">2023-01-20T10:59:37Z</dcterms:modified>
</cp:coreProperties>
</file>