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58" r:id="rId3"/>
    <p:sldId id="259" r:id="rId4"/>
    <p:sldId id="267" r:id="rId5"/>
    <p:sldId id="261" r:id="rId6"/>
    <p:sldId id="268" r:id="rId7"/>
    <p:sldId id="264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4620" autoAdjust="0"/>
  </p:normalViewPr>
  <p:slideViewPr>
    <p:cSldViewPr snapToGrid="0">
      <p:cViewPr varScale="1">
        <p:scale>
          <a:sx n="55" d="100"/>
          <a:sy n="55" d="100"/>
        </p:scale>
        <p:origin x="6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1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9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832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7126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5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566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509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969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7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90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58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4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2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18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6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AB0083-F507-4F41-9C27-81ADDC164FB2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716246A-AA0F-4DF8-B4A0-016387943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427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5" y="292354"/>
            <a:ext cx="4327243" cy="60381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76" y="292355"/>
            <a:ext cx="5539154" cy="60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5" y="311950"/>
            <a:ext cx="4456557" cy="6211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65" y="311950"/>
            <a:ext cx="4863191" cy="62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6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5" y="650521"/>
            <a:ext cx="4530397" cy="5251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15" y="2846463"/>
            <a:ext cx="4396153" cy="38311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99635" y="65052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Покормите птиц зимой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Воробьям, Снегирям и Синицам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трудно зимой прокормиться!!!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Крошек хлебных набери,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 голодных покорми!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835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136" y="662578"/>
            <a:ext cx="42709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 малышам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Нужен и полезен!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гулять нам!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никаких болезней!...</a:t>
            </a:r>
            <a:endParaRPr lang="ru-RU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35C0DC-2035-4038-B0D8-50E858574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60"/>
          <a:stretch/>
        </p:blipFill>
        <p:spPr>
          <a:xfrm>
            <a:off x="5500207" y="775367"/>
            <a:ext cx="2408129" cy="230180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CF7CCA-8B85-4F36-A25B-8B31ABF1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22" y="3433695"/>
            <a:ext cx="2956664" cy="282269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EDC67C-7CC1-420E-8E5B-2AA19772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23" y="3403211"/>
            <a:ext cx="3066554" cy="282269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05DEF9-C408-4C8E-985C-EFFDF9CCE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090" y="970253"/>
            <a:ext cx="3206774" cy="486591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45335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83" y="356058"/>
            <a:ext cx="2472079" cy="3085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7" y="206647"/>
            <a:ext cx="5253831" cy="3234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46" y="3870656"/>
            <a:ext cx="2409313" cy="2734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22" y="1141991"/>
            <a:ext cx="2376256" cy="47302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2" y="3870657"/>
            <a:ext cx="2248973" cy="2708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30" y="3884074"/>
            <a:ext cx="2470088" cy="268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1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755"/>
            <a:ext cx="2833817" cy="3502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7" y="3785090"/>
            <a:ext cx="2652960" cy="2874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69" y="298939"/>
            <a:ext cx="5222631" cy="6172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3" y="219808"/>
            <a:ext cx="2373923" cy="3165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23" y="3640015"/>
            <a:ext cx="2567353" cy="29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0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5405" y="34033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Наше творчество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0" y="340332"/>
            <a:ext cx="3012219" cy="2415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58" y="3761300"/>
            <a:ext cx="2410391" cy="2906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3" b="-13644"/>
          <a:stretch/>
        </p:blipFill>
        <p:spPr>
          <a:xfrm>
            <a:off x="8653346" y="340332"/>
            <a:ext cx="3222703" cy="3581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669" y="2969424"/>
            <a:ext cx="3197059" cy="37259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31" y="1285884"/>
            <a:ext cx="3713125" cy="49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67" y="379141"/>
            <a:ext cx="8999034" cy="530798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36797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381</TotalTime>
  <Words>40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Семейка</cp:lastModifiedBy>
  <cp:revision>33</cp:revision>
  <dcterms:created xsi:type="dcterms:W3CDTF">2015-10-01T15:51:53Z</dcterms:created>
  <dcterms:modified xsi:type="dcterms:W3CDTF">2023-01-22T15:15:40Z</dcterms:modified>
</cp:coreProperties>
</file>