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039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1/23/2023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1/23/2023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 i="1" dirty="0">
                <a:solidFill>
                  <a:srgbClr val="FF0000"/>
                </a:solidFill>
              </a:rPr>
              <a:t>Зимние забавы</a:t>
            </a:r>
          </a:p>
        </p:txBody>
      </p:sp>
      <p:sp>
        <p:nvSpPr>
          <p:cNvPr id="6" name="Овал 5"/>
          <p:cNvSpPr/>
          <p:nvPr/>
        </p:nvSpPr>
        <p:spPr>
          <a:xfrm>
            <a:off x="604751" y="5750735"/>
            <a:ext cx="1285884" cy="11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7793" y="4929198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9431" y="443216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1488" y="4012463"/>
            <a:ext cx="35719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4048" y="5197091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3042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067561" y="4632546"/>
            <a:ext cx="214314" cy="142876"/>
          </a:xfrm>
          <a:prstGeom prst="triangle">
            <a:avLst/>
          </a:prstGeom>
          <a:solidFill>
            <a:srgbClr val="F26E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67561" y="456110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16421" y="4540833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 flipV="1">
            <a:off x="1216421" y="511151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63085" y="5322107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63085" y="5545351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99F4F76E-0A49-2A4C-A277-BAA0A8C0EE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19" y="1219236"/>
            <a:ext cx="3429416" cy="3073860"/>
          </a:xfrm>
          <a:ln>
            <a:solidFill>
              <a:srgbClr val="0070C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429C6C-6083-6F4D-9830-5B013EEFC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16" y="3662575"/>
            <a:ext cx="2463103" cy="25332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CC848E-3F0C-1C41-B3B9-4E3203885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7" y="1219236"/>
            <a:ext cx="3564472" cy="29480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6FD05F7-5A25-1749-A77B-C1525B0BB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85" y="3597892"/>
            <a:ext cx="2508835" cy="302725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 advTm="5000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9837-70F5-AD42-A710-06BEA5E4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Трудно птицам зимовать, надо птицам помогать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86E708-57ED-FD4C-9315-2EC3E334E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" y="1574093"/>
            <a:ext cx="2831298" cy="44456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630BA3-AA36-884F-8AE9-E03EE5350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8" y="1574093"/>
            <a:ext cx="2928110" cy="44456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30305E-A956-2F4E-9580-E65CE3802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1" y="3140968"/>
            <a:ext cx="2878950" cy="33569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1B0220B0-876D-F24F-BFF1-3F03385FC0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439603"/>
      </p:ext>
    </p:extLst>
  </p:cSld>
  <p:clrMapOvr>
    <a:masterClrMapping/>
  </p:clrMapOvr>
  <p:transition advTm="5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28FEE-6565-8345-836C-63129E66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Новогодняя сказка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DC9A747-5AB2-D744-AE85-3BEFBFC87F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" y="1556792"/>
            <a:ext cx="2699624" cy="4101074"/>
          </a:xfrm>
          <a:ln>
            <a:solidFill>
              <a:srgbClr val="0070C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ECBE56-29DC-8246-A974-2D9157B69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3" y="1556792"/>
            <a:ext cx="3075806" cy="41010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466565-5678-0146-9663-EA1650B91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772816"/>
            <a:ext cx="2808312" cy="457228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03159138"/>
      </p:ext>
    </p:extLst>
  </p:cSld>
  <p:clrMapOvr>
    <a:masterClrMapping/>
  </p:clrMapOvr>
  <p:transition advTm="5000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FBF2A-5E12-B747-BC23-A5747824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54840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Ёлочка пушистая, вся горит огнями!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Маленькую ёлочку, нарядили сами.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31AD85-02C2-F44B-994B-106DC4D813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31" y="2008526"/>
            <a:ext cx="3086041" cy="4282451"/>
          </a:xfrm>
          <a:ln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9F399B-ADDF-FF41-8531-01327B4EF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8423"/>
            <a:ext cx="2634651" cy="35128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62BBB-D6CF-6F4C-9E58-2E63D1ABA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33" y="2758423"/>
            <a:ext cx="2643758" cy="352501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3528466"/>
      </p:ext>
    </p:extLst>
  </p:cSld>
  <p:clrMapOvr>
    <a:masterClrMapping/>
  </p:clrMapOvr>
  <p:transition advTm="5000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721F6-B60C-B441-927C-B60527FD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В ожидании чуда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D2BC0D-B6A6-8D4D-95A2-32FEFEAE3D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/>
          <a:stretch/>
        </p:blipFill>
        <p:spPr>
          <a:xfrm>
            <a:off x="3292384" y="2060848"/>
            <a:ext cx="2559231" cy="3633987"/>
          </a:xfrm>
          <a:ln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CB616A-1033-5842-B73A-525A1B1E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50" y="2636912"/>
            <a:ext cx="2814321" cy="39604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417E6A-3D7A-CA49-AB7D-EA660BFC6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926837" cy="39604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89923256"/>
      </p:ext>
    </p:extLst>
  </p:cSld>
  <p:clrMapOvr>
    <a:masterClrMapping/>
  </p:clrMapOvr>
  <p:transition advTm="5000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64FAC-E8E4-49B4-B1FB-7C7A4F54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Дети учатся жить у жизни.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B973B-2F24-4942-BA01-C47E38AF56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632848" cy="5904656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/>
              <a:t> </a:t>
            </a:r>
            <a:r>
              <a:rPr lang="ru-RU" sz="7200" dirty="0">
                <a:solidFill>
                  <a:srgbClr val="C00000"/>
                </a:solidFill>
              </a:rPr>
              <a:t>Если ребёнка постоянно критикуют, он учится ненавидеть.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живёт во вражде, он учиться агрессивности.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ребёнка высмеивают, он становится замкнутым.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живёт в упрёках, он учиться жить с чувством вины.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живёт в терпимости, он учиться принимать других.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ребёнка подбадривают, он учиться верить в себя.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ребёнка хвалят, он учиться быть благодарным.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растёт в честности, он учиться быть справедливым.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живёт в безопасности, он учиться верить в людей.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ребёнка поддерживают, он учится ценить себя.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C00000"/>
                </a:solidFill>
              </a:rPr>
              <a:t>Если ребёнок живёт в понимании и дружелюбии, он учится находить любовь в этом мире.</a:t>
            </a:r>
          </a:p>
        </p:txBody>
      </p:sp>
    </p:spTree>
    <p:extLst>
      <p:ext uri="{BB962C8B-B14F-4D97-AF65-F5344CB8AC3E}">
        <p14:creationId xmlns:p14="http://schemas.microsoft.com/office/powerpoint/2010/main" val="995830804"/>
      </p:ext>
    </p:extLst>
  </p:cSld>
  <p:clrMapOvr>
    <a:masterClrMapping/>
  </p:clrMapOvr>
  <p:transition advTm="5000"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171</TotalTime>
  <Words>154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Bookman Old Style</vt:lpstr>
      <vt:lpstr>Calibri</vt:lpstr>
      <vt:lpstr>Cambria</vt:lpstr>
      <vt:lpstr>Gill Sans MT</vt:lpstr>
      <vt:lpstr>Wingdings</vt:lpstr>
      <vt:lpstr>Wingdings 3</vt:lpstr>
      <vt:lpstr>Origin</vt:lpstr>
      <vt:lpstr>Зимние забавы</vt:lpstr>
      <vt:lpstr>Трудно птицам зимовать, надо птицам помогать</vt:lpstr>
      <vt:lpstr>Новогодняя сказка</vt:lpstr>
      <vt:lpstr>Ёлочка пушистая, вся горит огнями! Маленькую ёлочку, нарядили сами.</vt:lpstr>
      <vt:lpstr>В ожидании чуда</vt:lpstr>
      <vt:lpstr>Дети учатся жить у жизни.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Геннадьевна</dc:creator>
  <cp:lastModifiedBy>Пользователь</cp:lastModifiedBy>
  <cp:revision>20</cp:revision>
  <dcterms:created xsi:type="dcterms:W3CDTF">2021-02-05T10:57:37Z</dcterms:created>
  <dcterms:modified xsi:type="dcterms:W3CDTF">2023-01-23T07:20:19Z</dcterms:modified>
</cp:coreProperties>
</file>