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bmp" ContentType="image/bmp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70" r:id="rId3"/>
    <p:sldId id="263" r:id="rId4"/>
    <p:sldId id="268" r:id="rId5"/>
    <p:sldId id="265" r:id="rId6"/>
    <p:sldId id="267" r:id="rId7"/>
    <p:sldId id="259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3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EEEC9-A816-4AFA-828C-E3FC874A547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7BE6A-3275-42EC-8710-64E3BD05F8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6B60962-3DEA-44F0-9328-4BCC8D816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342424D-8764-44AE-94B4-15BC9CC0CA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57E1EEB4-181A-4C59-A1BD-BC712074A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5459262-57CB-49E4-BCC9-99F940350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7887123-F93C-4C88-979F-AE46FEDE6F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FFDC4C5-9C41-43EC-8020-266DF05B65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8842643-31AA-4129-9EF5-7994EEFEB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bmp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bmp"/><Relationship Id="rId2" Type="http://schemas.openxmlformats.org/officeDocument/2006/relationships/image" Target="../media/image2.bmp"/><Relationship Id="rId3" Type="http://schemas.openxmlformats.org/officeDocument/2006/relationships/image" Target="../media/image3.bmp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bmp"/><Relationship Id="rId2" Type="http://schemas.openxmlformats.org/officeDocument/2006/relationships/image" Target="../media/image8.bmp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bmp"/><Relationship Id="rId2" Type="http://schemas.openxmlformats.org/officeDocument/2006/relationships/image" Target="../media/image4.bmp"/><Relationship Id="rId3" Type="http://schemas.openxmlformats.org/officeDocument/2006/relationships/image" Target="../media/image7.bmp"/><Relationship Id="rId4" Type="http://schemas.openxmlformats.org/officeDocument/2006/relationships/image" Target="../media/image5.bmp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bmp"/><Relationship Id="rId2" Type="http://schemas.openxmlformats.org/officeDocument/2006/relationships/image" Target="../media/image12.bmp"/><Relationship Id="rId3" Type="http://schemas.openxmlformats.org/officeDocument/2006/relationships/image" Target="../media/image13.bmp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bmp"/><Relationship Id="rId2" Type="http://schemas.openxmlformats.org/officeDocument/2006/relationships/image" Target="../media/image14.bmp"/><Relationship Id="rId3" Type="http://schemas.openxmlformats.org/officeDocument/2006/relationships/image" Target="../media/image15.bmp"/><Relationship Id="rId4" Type="http://schemas.openxmlformats.org/officeDocument/2006/relationships/image" Target="../media/image19.bmp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. поле 2"/>
          <p:cNvSpPr txBox="1"/>
          <p:nvPr/>
        </p:nvSpPr>
        <p:spPr>
          <a:xfrm>
            <a:off x="1375582" y="536968"/>
            <a:ext cx="8239012" cy="259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Вас приветствует </a:t>
            </a:r>
          </a:p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старшая </a:t>
            </a:r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группа</a:t>
            </a:r>
          </a:p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«Рябинка»</a:t>
            </a:r>
          </a:p>
          <a:p>
            <a:pPr algn="ctr"/>
            <a:endParaRPr lang="ru-RU" sz="32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1491420" y="2066993"/>
            <a:ext cx="8239012" cy="381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1600" b="1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i="1" u="sng" dirty="0" smtClean="0">
                <a:solidFill>
                  <a:srgbClr val="7030A0"/>
                </a:solidFill>
              </a:rPr>
              <a:t>Девиз группы: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“Мы </a:t>
            </a:r>
            <a:r>
              <a:rPr lang="ru-RU" sz="2800" b="1" i="1" dirty="0">
                <a:solidFill>
                  <a:srgbClr val="7030A0"/>
                </a:solidFill>
              </a:rPr>
              <a:t>веселые Рябинки,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7030A0"/>
                </a:solidFill>
              </a:rPr>
              <a:t>Вместе мы как на картинке,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7030A0"/>
                </a:solidFill>
              </a:rPr>
              <a:t>Гроздью дружною живем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7030A0"/>
                </a:solidFill>
              </a:rPr>
              <a:t>И играем, и поем!»</a:t>
            </a:r>
          </a:p>
          <a:p>
            <a:pPr algn="ctr"/>
            <a:endParaRPr lang="ru-RU" sz="2800" b="1" i="1" dirty="0">
              <a:solidFill>
                <a:srgbClr val="7030A0"/>
              </a:solidFill>
            </a:endParaRP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 Давайте знакомиться</a:t>
            </a:r>
          </a:p>
          <a:p>
            <a:pPr algn="ctr"/>
            <a:endParaRPr lang="ru-RU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9948" y="-63480"/>
            <a:ext cx="12112105" cy="6921480"/>
          </a:xfrm>
          <a:prstGeom prst="rect">
            <a:avLst/>
          </a:prstGeom>
        </p:spPr>
      </p:pic>
      <p:pic>
        <p:nvPicPr>
          <p:cNvPr id="3" name="Изображение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59365" y="872663"/>
            <a:ext cx="3392460" cy="2841081"/>
          </a:xfrm>
          <a:prstGeom prst="rect">
            <a:avLst/>
          </a:prstGeom>
        </p:spPr>
      </p:pic>
      <p:pic>
        <p:nvPicPr>
          <p:cNvPr id="4" name="Изображение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47284" y="951825"/>
            <a:ext cx="3508570" cy="2682756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1828800" y="2925501"/>
            <a:ext cx="4088234" cy="192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 :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Максимова 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Раиса Иосифовна</a:t>
            </a:r>
          </a:p>
        </p:txBody>
      </p:sp>
      <p:sp>
        <p:nvSpPr>
          <p:cNvPr id="7" name="Текст. поле 6"/>
          <p:cNvSpPr txBox="1"/>
          <p:nvPr/>
        </p:nvSpPr>
        <p:spPr>
          <a:xfrm>
            <a:off x="6319707" y="3905541"/>
            <a:ext cx="2936146" cy="1311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dirty="0" smtClean="0">
                <a:solidFill>
                  <a:srgbClr val="FFFF00"/>
                </a:solidFill>
              </a:rPr>
              <a:t>Воспитатель:</a:t>
            </a:r>
          </a:p>
          <a:p>
            <a:pPr algn="ctr"/>
            <a:r>
              <a:rPr lang="ru-RU" sz="2000" b="0" dirty="0" smtClean="0">
                <a:solidFill>
                  <a:srgbClr val="FFFF00"/>
                </a:solidFill>
              </a:rPr>
              <a:t>Прокурат </a:t>
            </a:r>
          </a:p>
          <a:p>
            <a:pPr algn="ctr"/>
            <a:r>
              <a:rPr lang="ru-RU" sz="2000" b="0" dirty="0" smtClean="0">
                <a:solidFill>
                  <a:srgbClr val="FFFF00"/>
                </a:solidFill>
              </a:rPr>
              <a:t>Полина Олеговна</a:t>
            </a:r>
            <a:endParaRPr lang="ru-RU" sz="2000" b="0" dirty="0">
              <a:solidFill>
                <a:srgbClr val="FFFF00"/>
              </a:solidFill>
            </a:endParaRP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Текст. поле 7"/>
          <p:cNvSpPr txBox="1"/>
          <p:nvPr/>
        </p:nvSpPr>
        <p:spPr>
          <a:xfrm>
            <a:off x="2619229" y="5080000"/>
            <a:ext cx="7857687" cy="1311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Музыкальный руководитель: Вичкуткина Валентина Ильинична.</a:t>
            </a:r>
          </a:p>
          <a:p>
            <a:pPr algn="l"/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Помощник воспитателя: Погодина Ирина Вячеславовна</a:t>
            </a:r>
          </a:p>
          <a:p>
            <a:pPr algn="l"/>
            <a:endParaRPr lang="ru-RU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endParaRPr lang="ru-RU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5094">
              <a:srgbClr val="92D050"/>
            </a:gs>
            <a:gs pos="100000">
              <a:srgbClr val="FFC000"/>
            </a:gs>
          </a:gsLst>
          <a:lin ang="612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68945" y="1365914"/>
          <a:ext cx="5381302" cy="5243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4358"/>
                <a:gridCol w="1797206"/>
                <a:gridCol w="1939738"/>
              </a:tblGrid>
              <a:tr h="196444">
                <a:tc>
                  <a:txBody>
                    <a:bodyPr lIns="38728" tIns="0" rIns="38728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AE4F5"/>
                          </a:solidFill>
                          <a:effectLst/>
                        </a:rPr>
                        <a:t>День недели</a:t>
                      </a:r>
                      <a:endParaRPr lang="ru-RU" sz="1000" dirty="0">
                        <a:solidFill>
                          <a:srgbClr val="FAE4F5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38728" marR="38728" marT="0" marB="0">
                    <a:solidFill>
                      <a:srgbClr val="00B050"/>
                    </a:solidFill>
                  </a:tcPr>
                </a:tc>
                <a:tc>
                  <a:txBody>
                    <a:bodyPr lIns="38728" tIns="0" rIns="38728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AE4F5"/>
                          </a:solidFill>
                          <a:effectLst/>
                        </a:rPr>
                        <a:t>Время</a:t>
                      </a:r>
                      <a:endParaRPr lang="ru-RU" sz="1000" dirty="0">
                        <a:solidFill>
                          <a:srgbClr val="FAE4F5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38728" marR="38728" marT="0" marB="0">
                    <a:solidFill>
                      <a:srgbClr val="00B050"/>
                    </a:solidFill>
                  </a:tcPr>
                </a:tc>
                <a:tc>
                  <a:txBody>
                    <a:bodyPr lIns="38728" tIns="0" rIns="38728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AE4F5"/>
                          </a:solidFill>
                          <a:effectLst/>
                        </a:rPr>
                        <a:t>ООД</a:t>
                      </a:r>
                      <a:endParaRPr lang="ru-RU" sz="1000" dirty="0">
                        <a:solidFill>
                          <a:srgbClr val="FAE4F5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38728" marR="38728" marT="0" marB="0">
                    <a:solidFill>
                      <a:srgbClr val="00B050"/>
                    </a:solidFill>
                  </a:tcPr>
                </a:tc>
              </a:tr>
              <a:tr h="827803">
                <a:tc>
                  <a:txBody>
                    <a:bodyPr lIns="38728" tIns="0" rIns="38728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B050"/>
                          </a:solidFill>
                          <a:effectLst/>
                        </a:rPr>
                        <a:t>Понедельник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38728" marR="38728" marT="0" marB="0">
                    <a:solidFill>
                      <a:srgbClr val="FFFF00"/>
                    </a:solidFill>
                  </a:tcPr>
                </a:tc>
                <a:tc>
                  <a:txBody>
                    <a:bodyPr lIns="38728" tIns="0" rIns="38728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9.00-9.20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9.30-9.55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38728" marR="38728" marT="0" marB="0">
                    <a:solidFill>
                      <a:srgbClr val="FFFF00"/>
                    </a:solidFill>
                  </a:tcPr>
                </a:tc>
                <a:tc>
                  <a:txBody>
                    <a:bodyPr lIns="38728" tIns="0" rIns="38728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itchFamily="34" charset="0" panose="020F0502020204030204"/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Социальный мир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itchFamily="34" charset="0" panose="020F0502020204030204"/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ИЗО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itchFamily="34" charset="0" panose="020F0502020204030204"/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Физкультура на прогулке</a:t>
                      </a:r>
                    </a:p>
                  </a:txBody>
                  <a:tcPr marL="38728" marR="38728" marT="0" marB="0">
                    <a:solidFill>
                      <a:srgbClr val="FFFF00"/>
                    </a:solidFill>
                  </a:tcPr>
                </a:tc>
              </a:tr>
              <a:tr h="1378228">
                <a:tc>
                  <a:txBody>
                    <a:bodyPr lIns="38728" tIns="0" rIns="38728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FFC000"/>
                          </a:solidFill>
                          <a:effectLst/>
                        </a:rPr>
                        <a:t>Вторник</a:t>
                      </a:r>
                      <a:endParaRPr lang="ru-RU" sz="1400" b="1" dirty="0">
                        <a:solidFill>
                          <a:srgbClr val="FFC00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38728" marR="38728" marT="0" marB="0">
                    <a:solidFill>
                      <a:srgbClr val="92D050"/>
                    </a:solidFill>
                  </a:tcPr>
                </a:tc>
                <a:tc>
                  <a:txBody>
                    <a:bodyPr lIns="38728" tIns="0" rIns="38728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9.00-9.20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9.30-9.55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itchFamily="34" charset="0" panose="020F0502020204030204"/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15.30-15.50</a:t>
                      </a:r>
                    </a:p>
                  </a:txBody>
                  <a:tcPr marL="38728" marR="38728" marT="0" marB="0">
                    <a:solidFill>
                      <a:srgbClr val="92D050"/>
                    </a:solidFill>
                  </a:tcPr>
                </a:tc>
                <a:tc>
                  <a:txBody>
                    <a:bodyPr lIns="38728" tIns="0" rIns="38728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itchFamily="34" charset="0" panose="020F0502020204030204"/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Развитие речи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itchFamily="34" charset="0" panose="020F0502020204030204"/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Музыка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itchFamily="34" charset="0" panose="020F0502020204030204"/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Ознакомление с художественной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itchFamily="34" charset="0" panose="020F0502020204030204"/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литературой</a:t>
                      </a:r>
                    </a:p>
                  </a:txBody>
                  <a:tcPr marL="38728" marR="38728" marT="0" marB="0">
                    <a:solidFill>
                      <a:srgbClr val="92D050"/>
                    </a:solidFill>
                  </a:tcPr>
                </a:tc>
              </a:tr>
              <a:tr h="727477">
                <a:tc>
                  <a:txBody>
                    <a:bodyPr lIns="38728" tIns="0" rIns="38728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sng" dirty="0" smtClean="0">
                          <a:solidFill>
                            <a:srgbClr val="00B0F0"/>
                          </a:solidFill>
                          <a:effectLst/>
                        </a:rPr>
                        <a:t>Среда</a:t>
                      </a:r>
                      <a:endParaRPr lang="ru-RU" sz="1400" b="1" dirty="0">
                        <a:solidFill>
                          <a:srgbClr val="00B0F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38728" marR="38728" marT="0" marB="0">
                    <a:solidFill>
                      <a:srgbClr val="FFC000"/>
                    </a:solidFill>
                  </a:tcPr>
                </a:tc>
                <a:tc>
                  <a:txBody>
                    <a:bodyPr lIns="38728" tIns="0" rIns="38728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9.00-9.20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9.30-9.55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itchFamily="34" charset="0" panose="020F0502020204030204"/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15.30-15.50</a:t>
                      </a:r>
                    </a:p>
                  </a:txBody>
                  <a:tcPr marL="38728" marR="38728" marT="0" marB="0">
                    <a:solidFill>
                      <a:srgbClr val="FFC000"/>
                    </a:solidFill>
                  </a:tcPr>
                </a:tc>
                <a:tc>
                  <a:txBody>
                    <a:bodyPr lIns="38728" tIns="0" rIns="38728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itchFamily="34" charset="0" panose="020F0502020204030204"/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itchFamily="34" charset="0" panose="020F0502020204030204"/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Физкультура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itchFamily="34" charset="0" panose="020F0502020204030204"/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Твереведение</a:t>
                      </a:r>
                    </a:p>
                  </a:txBody>
                  <a:tcPr marL="38728" marR="38728" marT="0" marB="0">
                    <a:solidFill>
                      <a:srgbClr val="FFC000"/>
                    </a:solidFill>
                  </a:tcPr>
                </a:tc>
              </a:tr>
              <a:tr h="811450">
                <a:tc>
                  <a:txBody>
                    <a:bodyPr lIns="38728" tIns="0" rIns="38728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2060"/>
                          </a:solidFill>
                          <a:effectLst/>
                        </a:rPr>
                        <a:t>Четверг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38728" marR="38728" marT="0" marB="0">
                    <a:solidFill>
                      <a:srgbClr val="00B050"/>
                    </a:solidFill>
                  </a:tcPr>
                </a:tc>
                <a:tc>
                  <a:txBody>
                    <a:bodyPr lIns="38728" tIns="0" rIns="38728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9.00-9.20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9.30-9.55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itchFamily="34" charset="0" panose="020F0502020204030204"/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16.30-16.55</a:t>
                      </a:r>
                    </a:p>
                  </a:txBody>
                  <a:tcPr marL="38728" marR="38728" marT="0" marB="0">
                    <a:solidFill>
                      <a:srgbClr val="00B050"/>
                    </a:solidFill>
                  </a:tcPr>
                </a:tc>
                <a:tc>
                  <a:txBody>
                    <a:bodyPr lIns="38728" tIns="0" rIns="38728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itchFamily="34" charset="0" panose="020F0502020204030204"/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Подготовка к грамоте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itchFamily="34" charset="0" panose="020F0502020204030204"/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Изо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itchFamily="34" charset="0" panose="020F0502020204030204"/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Музыка</a:t>
                      </a:r>
                    </a:p>
                  </a:txBody>
                  <a:tcPr marL="38728" marR="38728" marT="0" marB="0">
                    <a:solidFill>
                      <a:srgbClr val="00B050"/>
                    </a:solidFill>
                  </a:tcPr>
                </a:tc>
              </a:tr>
              <a:tr h="1301669">
                <a:tc>
                  <a:txBody>
                    <a:bodyPr lIns="38728" tIns="0" rIns="38728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C00000"/>
                          </a:solidFill>
                          <a:effectLst/>
                        </a:rPr>
                        <a:t>Пятница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38728" marR="38728" marT="0" marB="0">
                    <a:solidFill>
                      <a:srgbClr val="FAE4F5"/>
                    </a:solidFill>
                  </a:tcPr>
                </a:tc>
                <a:tc>
                  <a:txBody>
                    <a:bodyPr lIns="38728" tIns="0" rIns="38728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9.00-9.20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9.30-9.55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itchFamily="34" charset="0" panose="020F0502020204030204"/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15.30-15.50</a:t>
                      </a:r>
                    </a:p>
                  </a:txBody>
                  <a:tcPr marL="38728" marR="38728" marT="0" marB="0">
                    <a:solidFill>
                      <a:srgbClr val="FAE4F5"/>
                    </a:solidFill>
                  </a:tcPr>
                </a:tc>
                <a:tc>
                  <a:txBody>
                    <a:bodyPr lIns="38728" tIns="0" rIns="38728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itchFamily="34" charset="0" panose="020F0502020204030204"/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Физкультура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itchFamily="34" charset="0" panose="020F0502020204030204"/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Аппликация/ручной труд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itchFamily="34" charset="0" panose="020F0502020204030204"/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Мир природы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38728" marR="38728" marT="0" marB="0">
                    <a:solidFill>
                      <a:srgbClr val="FAE4F5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 rot="32400000" flipV="1">
            <a:off x="539380" y="752825"/>
            <a:ext cx="2965744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altLang="ru-RU" sz="2800" b="1" i="0" strike="noStrike" cap="none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         </a:t>
            </a:r>
            <a:endParaRPr kumimoji="0" lang="ru-RU" altLang="ru-RU" sz="2800" b="1" i="0" strike="noStrike" cap="none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 panose="020B0604020202020204"/>
            </a:endParaRPr>
          </a:p>
        </p:txBody>
      </p:sp>
      <p:sp>
        <p:nvSpPr>
          <p:cNvPr id="29" name="Текст. поле 28"/>
          <p:cNvSpPr txBox="1"/>
          <p:nvPr/>
        </p:nvSpPr>
        <p:spPr>
          <a:xfrm>
            <a:off x="1091248" y="0"/>
            <a:ext cx="10126284" cy="143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/>
              <a:t>Сетка занятий </a:t>
            </a:r>
          </a:p>
          <a:p>
            <a:pPr algn="ctr">
              <a:lnSpc>
                <a:spcPct val="100000"/>
              </a:lnSpc>
            </a:pPr>
            <a:r>
              <a:rPr lang="ru-RU" sz="4400"/>
              <a:t>старшая группа</a:t>
            </a:r>
          </a:p>
        </p:txBody>
      </p:sp>
      <p:pic>
        <p:nvPicPr>
          <p:cNvPr id="31" name="Рисунок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20213" y="2138115"/>
            <a:ext cx="2872257" cy="2112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Изображение 4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7551" y="1682464"/>
            <a:ext cx="3986845" cy="48096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Изображение 10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81766" y="119258"/>
            <a:ext cx="4533499" cy="2782465"/>
          </a:xfrm>
          <a:prstGeom prst="rect">
            <a:avLst/>
          </a:prstGeom>
        </p:spPr>
      </p:pic>
      <p:pic>
        <p:nvPicPr>
          <p:cNvPr id="4" name="Изображение 10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91815" y="3979846"/>
            <a:ext cx="4408370" cy="2782465"/>
          </a:xfrm>
          <a:prstGeom prst="rect">
            <a:avLst/>
          </a:prstGeom>
        </p:spPr>
      </p:pic>
      <p:pic>
        <p:nvPicPr>
          <p:cNvPr id="5" name="Изображение 10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694" y="119258"/>
            <a:ext cx="4408370" cy="30030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3863283" y="365125"/>
            <a:ext cx="3662771" cy="3384053"/>
          </a:xfrm>
        </p:spPr>
        <p:txBody>
          <a:bodyPr/>
          <a:lstStyle/>
          <a:p>
            <a:r>
              <a:rPr lang="ru-RU" sz="3200" b="1"/>
              <a:t>Театр-это волшебный мир,в котором ребенок радуется, а играя, познает окружающее.</a:t>
            </a:r>
            <a:endParaRPr sz="3200" b="1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049508" y="4253358"/>
            <a:ext cx="2051480" cy="1923605"/>
          </a:xfrm>
        </p:spPr>
        <p:txBody>
          <a:bodyPr/>
          <a:lstStyle/>
          <a:p/>
        </p:txBody>
      </p:sp>
      <p:pic>
        <p:nvPicPr>
          <p:cNvPr id="4" name="Изображение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862937" y="295173"/>
            <a:ext cx="3282215" cy="2887579"/>
          </a:xfrm>
          <a:prstGeom prst="rect">
            <a:avLst/>
          </a:prstGeom>
        </p:spPr>
      </p:pic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9043" y="711844"/>
            <a:ext cx="3416968" cy="3176337"/>
          </a:xfrm>
          <a:prstGeom prst="rect">
            <a:avLst/>
          </a:prstGeom>
        </p:spPr>
      </p:pic>
      <p:pic>
        <p:nvPicPr>
          <p:cNvPr id="6" name="Изображение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68344" y="3732870"/>
            <a:ext cx="3955983" cy="2964581"/>
          </a:xfrm>
          <a:prstGeom prst="rect">
            <a:avLst/>
          </a:prstGeom>
        </p:spPr>
      </p:pic>
      <p:sp>
        <p:nvSpPr>
          <p:cNvPr id="7" name="Текст. поле 6"/>
          <p:cNvSpPr txBox="1"/>
          <p:nvPr/>
        </p:nvSpPr>
        <p:spPr>
          <a:xfrm>
            <a:off x="595850" y="4499428"/>
            <a:ext cx="4950237" cy="231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/>
              <a:t>Простудилась наша Лиза</a:t>
            </a:r>
          </a:p>
          <a:p>
            <a:r>
              <a:rPr lang="ru-RU" sz="3200" b="1"/>
              <a:t>Поднялась температура</a:t>
            </a:r>
          </a:p>
          <a:p>
            <a:r>
              <a:rPr lang="ru-RU" sz="3200" b="1"/>
              <a:t>У неё не важный вид...</a:t>
            </a:r>
          </a:p>
          <a:p>
            <a:r>
              <a:rPr lang="ru-RU" sz="3200" b="1"/>
              <a:t>И на помощь врач спешит.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Изображение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6326" y="1227772"/>
            <a:ext cx="4770159" cy="3398788"/>
          </a:xfrm>
          <a:prstGeom prst="rect">
            <a:avLst/>
          </a:prstGeom>
        </p:spPr>
      </p:pic>
      <p:pic>
        <p:nvPicPr>
          <p:cNvPr id="4" name="Изображение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49033" y="1306505"/>
            <a:ext cx="5012164" cy="3398788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33100" y="3830972"/>
            <a:ext cx="4483449" cy="28219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полина</dc:creator>
  <cp:lastModifiedBy>полина</cp:lastModifiedBy>
  <cp:revision>1</cp:revision>
  <dcterms:created xsi:type="dcterms:W3CDTF">2022-11-02T06:47:43Z</dcterms:created>
  <dcterms:modified xsi:type="dcterms:W3CDTF">2022-11-04T16:21:45Z</dcterms:modified>
</cp:coreProperties>
</file>