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5" r:id="rId4"/>
    <p:sldId id="264" r:id="rId5"/>
    <p:sldId id="259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45" d="100"/>
          <a:sy n="45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C11F9-199A-45FA-926D-07D81D683DE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8FF45-6906-4C0D-A5A1-A3C68AC1A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63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D87921-87FF-4EDA-AE7B-EA27A9D2E1D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10D29-42AE-402D-925F-0A86D84847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4E18E47-B3E1-4ADD-BB96-0961C216E76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1E9A5E-D3A4-4198-838E-F24C4C6679F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3B6775-F2AC-4EA7-BC82-8D488F2497D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14A24E5-6F92-4A9A-AF33-BFEDC550B2E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bmp"/><Relationship Id="rId4" Type="http://schemas.openxmlformats.org/officeDocument/2006/relationships/image" Target="../media/image3.b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bmp"/><Relationship Id="rId4" Type="http://schemas.openxmlformats.org/officeDocument/2006/relationships/image" Target="../media/image7.b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bmp"/><Relationship Id="rId4" Type="http://schemas.openxmlformats.org/officeDocument/2006/relationships/image" Target="../media/image9.b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bmp"/><Relationship Id="rId4" Type="http://schemas.openxmlformats.org/officeDocument/2006/relationships/image" Target="../media/image12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835" y="-107553"/>
            <a:ext cx="12564955" cy="6953256"/>
          </a:xfrm>
          <a:prstGeom prst="rect">
            <a:avLst/>
          </a:prstGeom>
        </p:spPr>
      </p:pic>
      <p:sp>
        <p:nvSpPr>
          <p:cNvPr id="3" name="Текст. поле 2"/>
          <p:cNvSpPr txBox="1"/>
          <p:nvPr/>
        </p:nvSpPr>
        <p:spPr>
          <a:xfrm>
            <a:off x="1577130" y="246988"/>
            <a:ext cx="8786070" cy="131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S Reference Sans Serif" pitchFamily="34" charset="0"/>
              </a:rPr>
              <a:t>2-ая младшая группа «Звёздочки»</a:t>
            </a:r>
            <a:endParaRPr lang="en-US"/>
          </a:p>
        </p:txBody>
      </p:sp>
      <p:sp>
        <p:nvSpPr>
          <p:cNvPr id="4" name="Текст. поле 3"/>
          <p:cNvSpPr txBox="1"/>
          <p:nvPr/>
        </p:nvSpPr>
        <p:spPr>
          <a:xfrm>
            <a:off x="1754231" y="1053457"/>
            <a:ext cx="86089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Вас приветствуют:</a:t>
            </a:r>
          </a:p>
          <a:p>
            <a:pPr algn="ctr">
              <a:lnSpc>
                <a:spcPct val="100000"/>
              </a:lnSpc>
            </a:pPr>
            <a:r>
              <a:rPr lang="ru-RU" sz="3600" u="sng" dirty="0" smtClean="0">
                <a:solidFill>
                  <a:srgbClr val="C00000"/>
                </a:solidFill>
                <a:latin typeface="Monotype Corsiva" pitchFamily="66" charset="0"/>
              </a:rPr>
              <a:t>Воспитатели:   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Monotype Corsiva" pitchFamily="66" charset="0"/>
              </a:rPr>
              <a:t>Попова Лина Николаевна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Monotype Corsiva" pitchFamily="66" charset="0"/>
              </a:rPr>
              <a:t>   Поддубняк Людмила </a:t>
            </a:r>
            <a:r>
              <a:rPr lang="ru-RU" sz="3600" smtClean="0">
                <a:latin typeface="Monotype Corsiva" pitchFamily="66" charset="0"/>
              </a:rPr>
              <a:t>Ивановна </a:t>
            </a:r>
            <a:endParaRPr lang="ru-RU" sz="3600" smtClean="0">
              <a:latin typeface="Monotype Corsiva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ru-RU" sz="3600" u="sng" smtClean="0">
                <a:solidFill>
                  <a:srgbClr val="C00000"/>
                </a:solidFill>
                <a:latin typeface="Monotype Corsiva" pitchFamily="66" charset="0"/>
              </a:rPr>
              <a:t>Помощник </a:t>
            </a:r>
            <a:r>
              <a:rPr lang="ru-RU" sz="3600" u="sng" dirty="0" smtClean="0">
                <a:solidFill>
                  <a:srgbClr val="C00000"/>
                </a:solidFill>
                <a:latin typeface="Monotype Corsiva" pitchFamily="66" charset="0"/>
              </a:rPr>
              <a:t>воспитателя: </a:t>
            </a:r>
          </a:p>
          <a:p>
            <a:pPr algn="ctr">
              <a:lnSpc>
                <a:spcPct val="100000"/>
              </a:lnSpc>
            </a:pPr>
            <a:r>
              <a:rPr lang="ru-RU" sz="3600" dirty="0" smtClean="0">
                <a:latin typeface="Monotype Corsiva" pitchFamily="66" charset="0"/>
              </a:rPr>
              <a:t>Петрова Нина Юрьевна</a:t>
            </a:r>
          </a:p>
          <a:p>
            <a:pPr algn="ctr">
              <a:lnSpc>
                <a:spcPct val="100000"/>
              </a:lnSpc>
            </a:pPr>
            <a:r>
              <a:rPr lang="ru-RU" sz="3600" u="sng" dirty="0" smtClean="0">
                <a:solidFill>
                  <a:srgbClr val="C00000"/>
                </a:solidFill>
                <a:latin typeface="Monotype Corsiva" pitchFamily="66" charset="0"/>
              </a:rPr>
              <a:t>Музыкальный руководитель: </a:t>
            </a:r>
          </a:p>
          <a:p>
            <a:pPr algn="ctr">
              <a:lnSpc>
                <a:spcPct val="100000"/>
              </a:lnSpc>
            </a:pPr>
            <a:r>
              <a:rPr lang="ru-RU" sz="3600" dirty="0" err="1" smtClean="0">
                <a:latin typeface="Monotype Corsiva" pitchFamily="66" charset="0"/>
              </a:rPr>
              <a:t>Курко</a:t>
            </a:r>
            <a:r>
              <a:rPr lang="ru-RU" sz="3600" dirty="0" smtClean="0">
                <a:latin typeface="Monotype Corsiva" pitchFamily="66" charset="0"/>
              </a:rPr>
              <a:t> Алла Витальевна</a:t>
            </a:r>
            <a:endParaRPr lang="ru-RU" sz="3600" dirty="0">
              <a:latin typeface="Monotype Corsiva" pitchFamily="66" charset="0"/>
            </a:endParaRPr>
          </a:p>
          <a:p>
            <a:pPr algn="ctr"/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66993"/>
            <a:ext cx="12192000" cy="6991984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464920">
            <a:off x="594347" y="500079"/>
            <a:ext cx="2204185" cy="15328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96257" y="498106"/>
            <a:ext cx="6006164" cy="5861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544198" y="1565125"/>
          <a:ext cx="5103602" cy="4596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20"/>
                <a:gridCol w="1111365"/>
                <a:gridCol w="2330417"/>
              </a:tblGrid>
              <a:tr h="18819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День недели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Занятия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  <a:tr h="677483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Понедельник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9.00-9.30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9.40-10.10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10.25-10.55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Мир природы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Изодеятельность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Физкультура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  <a:tr h="1147957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Вторник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9.00-9.30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9.40-10.10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16.20-16.50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Ознакомление с художественной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литературой</a:t>
                      </a:r>
                      <a:endParaRPr lang="ru-RU" sz="700">
                        <a:effectLst/>
                      </a:endParaRPr>
                    </a:p>
                    <a:p>
                      <a:pPr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Музыкальное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  <a:tr h="893901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Среда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9.00-9.30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9.40-10.10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15.55-16.25</a:t>
                      </a:r>
                      <a:endParaRPr lang="ru-RU" sz="700">
                        <a:effectLst/>
                      </a:endParaRPr>
                    </a:p>
                    <a:p>
                      <a:pPr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к грамоте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Социальный мир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Физкультура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  <a:tr h="940949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Четверг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9.00-9.30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9.40-10.10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15.30-16.00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Развитие речи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Музыкальное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Мы играем в экономику</a:t>
                      </a:r>
                      <a:endParaRPr lang="ru-RU" sz="700">
                        <a:effectLst/>
                      </a:endParaRPr>
                    </a:p>
                    <a:p>
                      <a:pPr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  <a:tr h="677483">
                <a:tc>
                  <a:txBody>
                    <a:bodyPr/>
                    <a:lstStyle/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Пятница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9.00-9.30</a:t>
                      </a:r>
                      <a:endParaRPr lang="ru-RU" sz="70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defTabSz="914400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Аппликация/ручной труд</a:t>
                      </a:r>
                      <a:endParaRPr lang="ru-RU" sz="700" dirty="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Физкультура на улице</a:t>
                      </a:r>
                      <a:endParaRPr lang="ru-RU" sz="700" dirty="0">
                        <a:effectLst/>
                      </a:endParaRPr>
                    </a:p>
                    <a:p>
                      <a:pPr algn="ctr" defTabSz="91440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6457" marR="56457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682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35626" y="260648"/>
            <a:ext cx="5562043" cy="7033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Наши занятия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AutoShape 4" descr="https://4.downloader.disk.yandex.ru/preview/d2df496d52862dc5ef6430098ec42a1c20cd842056b7da5c1aa51ccd30ca7916/inf/FpLDm9suqnV3RIbxvcNtIoDtgfTfSXfOM0j5jaPM5cvGwrvXAy08sEdv_-FSItKecjRdS1xEiqR40XoXPyyzrA%3D%3D?uid=57619604&amp;filename=IMG-20210921-WA0028%7E2.jpg&amp;disposition=inline&amp;hash=&amp;limit=0&amp;content_type=image%2Fjpeg&amp;owner_uid=57619604&amp;tknv=v2&amp;size=1349x643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94067" y="968534"/>
          <a:ext cx="5103602" cy="453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015"/>
                <a:gridCol w="1290645"/>
                <a:gridCol w="2455942"/>
              </a:tblGrid>
              <a:tr h="362448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Дни недели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Время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Занятие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514739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понедельник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9.00-9.15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9.25-9.40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Физкультура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878085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вторник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9.00-9.15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9.25-9.40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endParaRPr lang="ru-RU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16.00-16.15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речи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0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Музыкальное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1241430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среда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9.00-9.15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9.25-9.40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defTabSz="914400"/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15.40-15.55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Социальный мир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художественной литературой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726691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четверг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9.00-9.15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9.25-9.40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defTabSz="914400"/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Музыкальное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Конструирование/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аппликация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  <a:tr h="726691">
                <a:tc>
                  <a:txBody>
                    <a:bodyPr/>
                    <a:lstStyle/>
                    <a:p>
                      <a:pPr algn="ctr" defTabSz="914400"/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пятница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9.00-9.15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9.25-9.40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Мир природы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defTabSz="914400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Физкультура  на прогулке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09"/>
            <a:ext cx="12191999" cy="684729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27915" y="3326823"/>
            <a:ext cx="3744416" cy="283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</a:t>
            </a:r>
            <a:r>
              <a:rPr lang="ru-RU" dirty="0"/>
              <a:t>, два, три, четыре, пять</a:t>
            </a:r>
          </a:p>
          <a:p>
            <a:r>
              <a:rPr lang="ru-RU" dirty="0"/>
              <a:t>Научились мы считать.</a:t>
            </a:r>
          </a:p>
          <a:p>
            <a:r>
              <a:rPr lang="ru-RU" dirty="0"/>
              <a:t>Ну а дальше мы не знаем,</a:t>
            </a:r>
          </a:p>
          <a:p>
            <a:r>
              <a:rPr lang="ru-RU" dirty="0"/>
              <a:t>Может вместе посчитаем?</a:t>
            </a:r>
          </a:p>
        </p:txBody>
      </p:sp>
      <p:pic>
        <p:nvPicPr>
          <p:cNvPr id="3075" name="Изображение 30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8647" y="1124744"/>
            <a:ext cx="3419471" cy="3359217"/>
          </a:xfrm>
          <a:prstGeom prst="rect">
            <a:avLst/>
          </a:prstGeom>
        </p:spPr>
      </p:pic>
      <p:pic>
        <p:nvPicPr>
          <p:cNvPr id="3076" name="Изображение 307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7434" y="1124744"/>
            <a:ext cx="4093946" cy="422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5950" y="-169976"/>
            <a:ext cx="12990952" cy="70279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 409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9552" y="980728"/>
            <a:ext cx="2858703" cy="3638350"/>
          </a:xfrm>
          <a:prstGeom prst="rect">
            <a:avLst/>
          </a:prstGeom>
        </p:spPr>
      </p:pic>
      <p:pic>
        <p:nvPicPr>
          <p:cNvPr id="4" name="Изображение 409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65617" y="2799903"/>
            <a:ext cx="2671918" cy="3312368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6955406" y="1177400"/>
            <a:ext cx="3584895" cy="338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Опустел скворечник –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Улетели птицы.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Листьям на деревьях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Тоже не сидится.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Целый день сегодня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Всё летят, летят…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Видно, тоже в Африку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Улететь хотят.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pic>
        <p:nvPicPr>
          <p:cNvPr id="4" name="Изображение 307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576" y="1052736"/>
            <a:ext cx="3195587" cy="3416968"/>
          </a:xfrm>
          <a:prstGeom prst="rect">
            <a:avLst/>
          </a:prstGeom>
        </p:spPr>
      </p:pic>
      <p:pic>
        <p:nvPicPr>
          <p:cNvPr id="5" name="Изображение 307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28595" y="1245918"/>
            <a:ext cx="3513221" cy="3378467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4045045" y="2699547"/>
            <a:ext cx="3195587" cy="365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Голубым раскрашу небо,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Золотистым поле хлеба,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Тёмно-синим васильки,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каким раскрасишь ты?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Произвольный</PresentationFormat>
  <Paragraphs>141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полина</dc:creator>
  <cp:lastModifiedBy>user</cp:lastModifiedBy>
  <cp:revision>2</cp:revision>
  <dcterms:created xsi:type="dcterms:W3CDTF">2022-11-04T13:02:25Z</dcterms:created>
  <dcterms:modified xsi:type="dcterms:W3CDTF">2022-11-22T06:57:01Z</dcterms:modified>
</cp:coreProperties>
</file>