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9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709-9E51-47FD-8C87-B8520343A76E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C2F9-9818-402B-8C01-D1CE42DA7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709-9E51-47FD-8C87-B8520343A76E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C2F9-9818-402B-8C01-D1CE42DA7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709-9E51-47FD-8C87-B8520343A76E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C2F9-9818-402B-8C01-D1CE42DA7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709-9E51-47FD-8C87-B8520343A76E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C2F9-9818-402B-8C01-D1CE42DA7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709-9E51-47FD-8C87-B8520343A76E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C2F9-9818-402B-8C01-D1CE42DA7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709-9E51-47FD-8C87-B8520343A76E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C2F9-9818-402B-8C01-D1CE42DA7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709-9E51-47FD-8C87-B8520343A76E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C2F9-9818-402B-8C01-D1CE42DA7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709-9E51-47FD-8C87-B8520343A76E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C2F9-9818-402B-8C01-D1CE42DA7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709-9E51-47FD-8C87-B8520343A76E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C2F9-9818-402B-8C01-D1CE42DA7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709-9E51-47FD-8C87-B8520343A76E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C2F9-9818-402B-8C01-D1CE42DA7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709-9E51-47FD-8C87-B8520343A76E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C2F9-9818-402B-8C01-D1CE42DA7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ofile-a5193f256d70798e8b2931e3d3fe8c19.jpg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</a:blip>
          <a:stretch>
            <a:fillRect/>
          </a:stretch>
        </p:blipFill>
        <p:spPr>
          <a:xfrm>
            <a:off x="683568" y="555526"/>
            <a:ext cx="7920880" cy="3600400"/>
          </a:xfrm>
          <a:prstGeom prst="rect">
            <a:avLst/>
          </a:prstGeom>
        </p:spPr>
      </p:pic>
      <p:pic>
        <p:nvPicPr>
          <p:cNvPr id="9" name="Рисунок 8" descr="eef8797e9f.png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2699792" y="771550"/>
            <a:ext cx="3914772" cy="3619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6709-9E51-47FD-8C87-B8520343A76E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C2F9-9818-402B-8C01-D1CE42DA76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143"/>
            </a:avLst>
          </a:prstGeom>
          <a:blipFill>
            <a:blip r:embed="rId1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91830"/>
            <a:ext cx="3960440" cy="1584176"/>
          </a:xfrm>
        </p:spPr>
        <p:txBody>
          <a:bodyPr>
            <a:normAutofit/>
          </a:bodyPr>
          <a:lstStyle/>
          <a:p>
            <a:endParaRPr lang="ru-RU" sz="1600" dirty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05-005-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3755" y="555526"/>
            <a:ext cx="889298" cy="936104"/>
          </a:xfrm>
          <a:prstGeom prst="rect">
            <a:avLst/>
          </a:prstGeom>
        </p:spPr>
      </p:pic>
      <p:pic>
        <p:nvPicPr>
          <p:cNvPr id="7" name="Рисунок 6" descr="0005-005-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55526"/>
            <a:ext cx="889298" cy="936104"/>
          </a:xfrm>
          <a:prstGeom prst="rect">
            <a:avLst/>
          </a:prstGeom>
        </p:spPr>
      </p:pic>
      <p:pic>
        <p:nvPicPr>
          <p:cNvPr id="8" name="Рисунок 7" descr="5510309907a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3219822"/>
            <a:ext cx="1916821" cy="171290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75655" y="472319"/>
            <a:ext cx="6288099" cy="8752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Подготовительная группа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    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АПИТОШКИ»</a:t>
            </a:r>
            <a:endParaRPr 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850" y="1541858"/>
            <a:ext cx="7463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 приветствуют:</a:t>
            </a:r>
          </a:p>
          <a:p>
            <a:pPr algn="ctr"/>
            <a:endParaRPr lang="ru-RU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87867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Воспитатели:  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Агафонова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Ольга Васильевна</a:t>
            </a: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Носкова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Татьяна Серафимовна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Помощник </a:t>
            </a:r>
            <a:r>
              <a:rPr lang="ru-RU" sz="24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воспитателя</a:t>
            </a:r>
            <a:r>
              <a:rPr lang="ru-RU" sz="24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Гуркина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Светлана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Геннадьевна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Музыкальный руководитель:</a:t>
            </a:r>
            <a:endParaRPr lang="ru-RU" sz="2400" b="1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Курко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Алла Витальевна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84" y="627534"/>
            <a:ext cx="2818656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Есть особый сад на свете,</a:t>
            </a:r>
            <a:b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Не деревья в нем, а дети,</a:t>
            </a:r>
            <a:b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Он - для маленьких ребят</a:t>
            </a:r>
            <a:b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 зовется детский сад!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724" y="1995686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Это очень добрый дом,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Где мы весело живем.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Воспитатели и няни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Целый день конечно с нами.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736" y="3363838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Здесь красиво и светло,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И уютно ,и тепло,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А вокруг друзья - подружки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Есть и книжки и игрушки.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83518"/>
            <a:ext cx="4773149" cy="357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52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Расписание занятий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771634"/>
              </p:ext>
            </p:extLst>
          </p:nvPr>
        </p:nvGraphicFramePr>
        <p:xfrm>
          <a:off x="2555776" y="771550"/>
          <a:ext cx="6264696" cy="391248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 недели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9:00-9:30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9.40-10.10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10.20-10.50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природы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Аппликация/ручной </a:t>
                      </a: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Физкультура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9:00-9:.30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9:35-10.00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15:30-15:50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Рисование</a:t>
                      </a:r>
                    </a:p>
                    <a:p>
                      <a:pPr algn="ctr"/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Музыкальное</a:t>
                      </a:r>
                      <a:endParaRPr lang="ru-RU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9:00-9:30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9:40-10.10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10.20-10.50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речи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Ознакомление</a:t>
                      </a:r>
                      <a:r>
                        <a:rPr lang="ru-RU" sz="11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художественной </a:t>
                      </a:r>
                      <a:r>
                        <a:rPr lang="ru-RU" sz="11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литературой</a:t>
                      </a:r>
                    </a:p>
                    <a:p>
                      <a:pPr algn="ctr"/>
                      <a:r>
                        <a:rPr lang="ru-RU" sz="11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Физкультура</a:t>
                      </a:r>
                      <a:endParaRPr lang="ru-RU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533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Четверг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9:00-9:30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9:35-10.10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10.20-10.50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грамоте</a:t>
                      </a:r>
                    </a:p>
                    <a:p>
                      <a:pPr algn="ctr"/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Музыкальное</a:t>
                      </a:r>
                    </a:p>
                    <a:p>
                      <a:pPr algn="ctr"/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мир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9:00-9:30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9:40-10.10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играем в экономику</a:t>
                      </a:r>
                    </a:p>
                    <a:p>
                      <a:pPr algn="ctr"/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ИЗО</a:t>
                      </a:r>
                    </a:p>
                    <a:p>
                      <a:pPr algn="ctr"/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Физкультура на улице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771550"/>
            <a:ext cx="3480054" cy="36152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15" y="123478"/>
            <a:ext cx="21058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Режим дня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090485"/>
              </p:ext>
            </p:extLst>
          </p:nvPr>
        </p:nvGraphicFramePr>
        <p:xfrm>
          <a:off x="395536" y="658045"/>
          <a:ext cx="6048672" cy="4106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22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Режимные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моменты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20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Утренний приём, гимнастика, игры, общение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7:00-8:20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 завтраку, завтрак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8:20-9:00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719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Самостоятельные игры детей</a:t>
                      </a:r>
                    </a:p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Организованная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образовательная деятельность. Образовательные развивающие ситуации.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9:00-10:00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22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 прогулке, прогулка.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10:10-12:20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68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 обеду, обед.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12:35-13:10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ко сну, сон.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13:10-15:00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Постепенный подъём, воздушные, водные процедуры.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15:00-15:15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 полднику, полдник.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15:15-15:30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70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Игры, кружки, театр, самостоятельная деятельность по интересам, общение, прогулка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15:30-16:45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ужину, ужин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16:45-17:10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370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Игры, прогулка.</a:t>
                      </a:r>
                    </a:p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Уход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домой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17:10-19:00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87774"/>
            <a:ext cx="2067694" cy="206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11" y="699542"/>
            <a:ext cx="219420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322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3240" y="195486"/>
            <a:ext cx="4067468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Наша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4977" y="528733"/>
            <a:ext cx="2553057" cy="191479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16" y="525630"/>
            <a:ext cx="2641149" cy="198086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04" y="2931388"/>
            <a:ext cx="2660915" cy="199568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12227"/>
            <a:ext cx="2712010" cy="203400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3240" y="1203598"/>
            <a:ext cx="370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Проходи, честной народ!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“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Капитошка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ждет!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в гости к нам,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интересным уголкам!</a:t>
            </a:r>
          </a:p>
        </p:txBody>
      </p:sp>
    </p:spTree>
    <p:extLst>
      <p:ext uri="{BB962C8B-B14F-4D97-AF65-F5344CB8AC3E}">
        <p14:creationId xmlns:p14="http://schemas.microsoft.com/office/powerpoint/2010/main" val="211259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2165" y="1821654"/>
            <a:ext cx="3143272" cy="23574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339502"/>
            <a:ext cx="648072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elaxedIns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4000" b="1" i="1" cap="none" spc="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одная Тверь</a:t>
            </a:r>
            <a:endParaRPr lang="ru-RU" sz="4000" b="1" i="1" cap="none" spc="0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357304"/>
            <a:ext cx="3368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прекрасна летом Тверь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весной, ты мне поверь.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Осенью она красива,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зимой такая дива...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Тверь мой город дорогой,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родной, он золотой,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Купола горят на солнце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Душу радуют собой.</a:t>
            </a:r>
          </a:p>
        </p:txBody>
      </p:sp>
      <p:pic>
        <p:nvPicPr>
          <p:cNvPr id="1026" name="Picture 2" descr="E:\старшая группа фото\IMG_20220321_1017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42"/>
            <a:ext cx="2331242" cy="310832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57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783" y="627534"/>
            <a:ext cx="3240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В центре творчества ИЗО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Много есть у нас всего: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Альбомы, краски, карандаши.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Найдешь тут все ты для души.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Цветной картон, бумага есть,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Клей, кисти, стеки –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Всего не перечесть.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7774"/>
            <a:ext cx="2732923" cy="204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46" y="150481"/>
            <a:ext cx="3044957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50" y="267494"/>
            <a:ext cx="232179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72" y="2893249"/>
            <a:ext cx="2035273" cy="19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59707"/>
            <a:ext cx="1538477" cy="205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2787774"/>
            <a:ext cx="1517427" cy="202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00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Спасибо за внимание!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342</Words>
  <Application>Microsoft Office PowerPoint</Application>
  <PresentationFormat>Экран (16:9)</PresentationFormat>
  <Paragraphs>107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Подготовительная группа №1    «КАПИТОШКИ»</vt:lpstr>
      <vt:lpstr>Есть особый сад на свете, Не деревья в нем, а дети, Он - для маленьких ребят И зовется детский сад!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Капелька</dc:title>
  <dc:subject>Шаблоны</dc:subject>
  <dc:creator>Бейгул Ольга Куприяновна</dc:creator>
  <cp:lastModifiedBy>user</cp:lastModifiedBy>
  <cp:revision>41</cp:revision>
  <dcterms:created xsi:type="dcterms:W3CDTF">2019-06-09T16:18:06Z</dcterms:created>
  <dcterms:modified xsi:type="dcterms:W3CDTF">2022-10-24T06:59:32Z</dcterms:modified>
</cp:coreProperties>
</file>