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7" r:id="rId4"/>
    <p:sldId id="268" r:id="rId5"/>
    <p:sldId id="260" r:id="rId6"/>
    <p:sldId id="269" r:id="rId7"/>
    <p:sldId id="275" r:id="rId8"/>
    <p:sldId id="274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-102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0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9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38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84" y="2914650"/>
            <a:ext cx="441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1844676"/>
            <a:ext cx="1733549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39EC-469D-4ADD-B100-1C2925FFE25C}" type="datetimeFigureOut">
              <a:rPr lang="ru-RU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20.10.2022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98945-C4AB-4891-8FC2-6CF310A9B8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94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4" y="2636838"/>
            <a:ext cx="3079749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18" y="4219576"/>
            <a:ext cx="420158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2446867" y="5661026"/>
            <a:ext cx="9745133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6"/>
            <a:ext cx="9745133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52963"/>
            <a:ext cx="19685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556793"/>
            <a:ext cx="10972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51BB-0B58-45EE-A44D-F0C6F5C87E6A}" type="datetimeFigureOut">
              <a:rPr lang="ru-RU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20.10.2022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71796-72B5-4B9F-8BA9-683608F899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85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1163"/>
            <a:ext cx="3528484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067" y="4221164"/>
            <a:ext cx="395393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678517" y="6092826"/>
            <a:ext cx="10513483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1" y="6092826"/>
            <a:ext cx="10513484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5396-024E-4CDF-A0FD-C8CF43252D42}" type="datetimeFigureOut">
              <a:rPr lang="ru-RU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20.10.2022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3674A-C3B5-417A-8905-A6C0536EB1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499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6" y="4005264"/>
            <a:ext cx="283421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12192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2" y="3619501"/>
            <a:ext cx="340783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0EFF-1EAF-43CB-B9F2-9942F55B7C05}" type="datetimeFigureOut">
              <a:rPr lang="ru-RU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20.10.2022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33868-22BF-4B59-A2C1-91FE38E159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77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860800"/>
            <a:ext cx="398356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889251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2446867" y="5876926"/>
            <a:ext cx="9745133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6"/>
            <a:ext cx="9745133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9F5A-FF1C-468B-B45F-0891A5D40AB9}" type="datetimeFigureOut">
              <a:rPr lang="ru-RU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20.10.2022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35877-492F-4929-A080-EEF1762D1B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435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0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0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4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4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3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8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0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3F6C0-3596-4E6A-A9E7-C99D184712A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8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B82EB-C7A1-4AB5-AC89-C0A3BC50436E}" type="datetimeFigureOut">
              <a:rPr lang="ru-RU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20.10.2022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4C11BD-D05F-4DE6-A576-CFE5AEB0B6B6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6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01"/>
            <a:ext cx="12191999" cy="688030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2098" y="-22301"/>
            <a:ext cx="10394601" cy="606626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приветствует подготовительная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«Ромашка»</a:t>
            </a:r>
            <a:r>
              <a:rPr lang="ru-RU" sz="4000" b="1" dirty="0">
                <a:cs typeface="Times New Roman" panose="02020603050405020304" pitchFamily="18" charset="0"/>
              </a:rPr>
              <a:t/>
            </a:r>
            <a:br>
              <a:rPr lang="ru-RU" sz="4000" b="1" dirty="0">
                <a:cs typeface="Times New Roman" panose="02020603050405020304" pitchFamily="18" charset="0"/>
              </a:rPr>
            </a:br>
            <a:r>
              <a:rPr lang="ru-RU" sz="4000" b="1" dirty="0" smtClean="0"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Бровина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Харинова Наталья Владимировна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воспитателя: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Моисеева Александра Дмитриевна 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Курко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Алла Витальевна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70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478" y="0"/>
            <a:ext cx="97612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жизни и воспитания детей.  </a:t>
            </a:r>
            <a:endParaRPr lang="ru-RU" alt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Режим дня.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 период года.)</a:t>
            </a:r>
            <a:endParaRPr lang="ru-RU" alt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Режим дня составлен с расчетом на 12-тичасовое пребывание ребенка в детском саду.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343787"/>
              </p:ext>
            </p:extLst>
          </p:nvPr>
        </p:nvGraphicFramePr>
        <p:xfrm>
          <a:off x="1895707" y="984882"/>
          <a:ext cx="7728353" cy="5628345"/>
        </p:xfrm>
        <a:graphic>
          <a:graphicData uri="http://schemas.openxmlformats.org/drawingml/2006/table">
            <a:tbl>
              <a:tblPr/>
              <a:tblGrid>
                <a:gridCol w="5199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8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Режимные моменты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Утренний приём, гимнастика, игры, общение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7:00 – 8:20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завтраку, завтрак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8:20 – 9:00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0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Самостоятельные игры детей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Организованная образовательная деятельность. Образовательные развивающие ситуации (общая длительность, включая время перерыва)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10:50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38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Второй завтрак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2966150"/>
                  </a:ext>
                </a:extLst>
              </a:tr>
              <a:tr h="638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прогулке, прогулка (наблюдения, игры, труд, экспериментирование, общение по интересам), возвращение с прогулки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10:50 – 12:30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обеду, обед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12:40 – 13:10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ко сну, сон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13:10 – 15.00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Постепенный подъём, воздушные, водные процедуры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 – 15:15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полднику, полдник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15:15 – 15:30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6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Игры, досуги, кружки, театр, самостоятельная деятельность по интересам, общение, прогулка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15:30 – 16:45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ужину, ужин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16:45 – 17:10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Игры,  прогулка. Уход домой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17:10 – 19:00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9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5298"/>
            <a:ext cx="12192000" cy="694329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11460"/>
              </p:ext>
            </p:extLst>
          </p:nvPr>
        </p:nvGraphicFramePr>
        <p:xfrm>
          <a:off x="2567608" y="404663"/>
          <a:ext cx="7344816" cy="6251809"/>
        </p:xfrm>
        <a:graphic>
          <a:graphicData uri="http://schemas.openxmlformats.org/drawingml/2006/table">
            <a:tbl>
              <a:tblPr/>
              <a:tblGrid>
                <a:gridCol w="1817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7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045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недели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Непосредственно образовательная  деятельность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Группа№5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04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9:20  – Подготовка к грамоте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9:40 – 10:10 -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ИЗО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        Физкультура на прогулке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10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9:30  - Математика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9:40 – 10:10  – Физкультура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10:20 -10:50 – Ознакомление с художественной                      литературой</a:t>
                      </a:r>
                      <a:endParaRPr kumimoji="0" lang="ru-RU" alt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10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9:30 – Развитие речи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9:40 – 10:10  – ИЗО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10:20 -10:50 - Музыкальное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512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9:30 – Мы играем в экономику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9:40 – 10:10  - Мир природы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10:20 -10:50 - Физкультура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512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Пятница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9:30  - Социальный мир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9:40 – 10:10  – Музыкальное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10:20 – 10:50 – Аппликация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Ручной труд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6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16" y="0"/>
            <a:ext cx="12271916" cy="696393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00039" y="481496"/>
            <a:ext cx="5531006" cy="5464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34" y="1657993"/>
            <a:ext cx="3438597" cy="42640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86" y="1435781"/>
            <a:ext cx="38608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2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235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91840" y="235424"/>
            <a:ext cx="6873240" cy="1115477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1209" y="412595"/>
            <a:ext cx="4303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55" y="235424"/>
            <a:ext cx="2897394" cy="2435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13" y="3171401"/>
            <a:ext cx="2074127" cy="2647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755" y="1411080"/>
            <a:ext cx="2486723" cy="39252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53" y="2141034"/>
            <a:ext cx="4049333" cy="37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55"/>
            <a:ext cx="12192000" cy="69023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68" y="1616928"/>
            <a:ext cx="4992090" cy="4293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3630" y="522891"/>
            <a:ext cx="8422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стихи про осень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55"/>
            <a:ext cx="12192000" cy="69023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" y="1053771"/>
            <a:ext cx="4059044" cy="4276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59" y="468351"/>
            <a:ext cx="4122234" cy="53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55"/>
            <a:ext cx="12192000" cy="6902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83" y="954294"/>
            <a:ext cx="4257158" cy="4905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30" y="234175"/>
            <a:ext cx="3845594" cy="46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281</Words>
  <Application>Microsoft Office PowerPoint</Application>
  <PresentationFormat>Произвольный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 Вас приветствует подготовительная  группа «Ромашка»  Воспитатели: Бровина Татьяна Владимировна                             Харинова Наталья Владимировна  Помощник воспитателя:  Моисеева Александра Дмитриевна   Музыкальный руководитель:  Курко Алла Витальевна</vt:lpstr>
      <vt:lpstr>Презентация PowerPoint</vt:lpstr>
      <vt:lpstr>Презентация PowerPoint</vt:lpstr>
      <vt:lpstr>                      </vt:lpstr>
      <vt:lpstr>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Зимушка-зима</dc:title>
  <dc:creator>1</dc:creator>
  <cp:lastModifiedBy>user</cp:lastModifiedBy>
  <cp:revision>28</cp:revision>
  <dcterms:created xsi:type="dcterms:W3CDTF">2017-02-01T07:07:38Z</dcterms:created>
  <dcterms:modified xsi:type="dcterms:W3CDTF">2022-10-20T08:16:27Z</dcterms:modified>
</cp:coreProperties>
</file>