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3" r:id="rId1"/>
  </p:sldMasterIdLst>
  <p:sldIdLst>
    <p:sldId id="256" r:id="rId2"/>
    <p:sldId id="258" r:id="rId3"/>
    <p:sldId id="267" r:id="rId4"/>
    <p:sldId id="268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94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1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3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355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968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72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54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9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8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8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0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6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2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6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AB0083-F507-4F41-9C27-81ADDC164FB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16246A-AA0F-4DF8-B4A0-016387943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95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06" r:id="rId13"/>
    <p:sldLayoutId id="2147484407" r:id="rId14"/>
    <p:sldLayoutId id="2147484408" r:id="rId15"/>
    <p:sldLayoutId id="2147484409" r:id="rId16"/>
    <p:sldLayoutId id="21474844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345689"/>
            <a:ext cx="10816683" cy="599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712" y="423746"/>
            <a:ext cx="47727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ctr"/>
            <a:endParaRPr lang="ru-RU" sz="2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1" y="301078"/>
            <a:ext cx="4137103" cy="5296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81" y="724829"/>
            <a:ext cx="4315522" cy="54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4" y="1261824"/>
            <a:ext cx="3713354" cy="5183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05" y="224761"/>
            <a:ext cx="3624147" cy="5167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0" y="207211"/>
            <a:ext cx="3689158" cy="51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2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18" y="133815"/>
            <a:ext cx="4032963" cy="5664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6" y="540568"/>
            <a:ext cx="4377787" cy="62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9" y="285983"/>
            <a:ext cx="4895384" cy="4129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83" y="2529352"/>
            <a:ext cx="6085117" cy="39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343</TotalTime>
  <Words>0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Семейка</cp:lastModifiedBy>
  <cp:revision>33</cp:revision>
  <dcterms:created xsi:type="dcterms:W3CDTF">2015-10-01T15:51:53Z</dcterms:created>
  <dcterms:modified xsi:type="dcterms:W3CDTF">2024-04-23T13:08:05Z</dcterms:modified>
</cp:coreProperties>
</file>