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2" r:id="rId4"/>
    <p:sldId id="257" r:id="rId5"/>
    <p:sldId id="258" r:id="rId6"/>
    <p:sldId id="261" r:id="rId7"/>
    <p:sldId id="264" r:id="rId8"/>
  </p:sldIdLst>
  <p:sldSz cx="7239000" cy="51228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FF1C"/>
    <a:srgbClr val="1BE541"/>
    <a:srgbClr val="50BB15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320" y="-102"/>
      </p:cViewPr>
      <p:guideLst>
        <p:guide orient="horz" pos="1613"/>
        <p:guide pos="22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838395"/>
            <a:ext cx="6153150" cy="1783515"/>
          </a:xfrm>
        </p:spPr>
        <p:txBody>
          <a:bodyPr anchor="b"/>
          <a:lstStyle>
            <a:lvl1pPr algn="ctr">
              <a:defRPr sz="448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875" y="2690689"/>
            <a:ext cx="5429250" cy="1236839"/>
          </a:xfrm>
        </p:spPr>
        <p:txBody>
          <a:bodyPr/>
          <a:lstStyle>
            <a:lvl1pPr marL="0" indent="0" algn="ctr">
              <a:buNone/>
              <a:defRPr sz="1793"/>
            </a:lvl1pPr>
            <a:lvl2pPr marL="341528" indent="0" algn="ctr">
              <a:buNone/>
              <a:defRPr sz="1494"/>
            </a:lvl2pPr>
            <a:lvl3pPr marL="683057" indent="0" algn="ctr">
              <a:buNone/>
              <a:defRPr sz="1345"/>
            </a:lvl3pPr>
            <a:lvl4pPr marL="1024585" indent="0" algn="ctr">
              <a:buNone/>
              <a:defRPr sz="1195"/>
            </a:lvl4pPr>
            <a:lvl5pPr marL="1366114" indent="0" algn="ctr">
              <a:buNone/>
              <a:defRPr sz="1195"/>
            </a:lvl5pPr>
            <a:lvl6pPr marL="1707642" indent="0" algn="ctr">
              <a:buNone/>
              <a:defRPr sz="1195"/>
            </a:lvl6pPr>
            <a:lvl7pPr marL="2049170" indent="0" algn="ctr">
              <a:buNone/>
              <a:defRPr sz="1195"/>
            </a:lvl7pPr>
            <a:lvl8pPr marL="2390699" indent="0" algn="ctr">
              <a:buNone/>
              <a:defRPr sz="1195"/>
            </a:lvl8pPr>
            <a:lvl9pPr marL="2732227" indent="0" algn="ctr">
              <a:buNone/>
              <a:defRPr sz="119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9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0410" y="272745"/>
            <a:ext cx="1560909" cy="434139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81" y="272745"/>
            <a:ext cx="4592241" cy="43413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1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5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1" y="1277160"/>
            <a:ext cx="6243638" cy="2130968"/>
          </a:xfrm>
        </p:spPr>
        <p:txBody>
          <a:bodyPr anchor="b"/>
          <a:lstStyle>
            <a:lvl1pPr>
              <a:defRPr sz="448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911" y="3428288"/>
            <a:ext cx="6243638" cy="1120626"/>
          </a:xfrm>
        </p:spPr>
        <p:txBody>
          <a:bodyPr/>
          <a:lstStyle>
            <a:lvl1pPr marL="0" indent="0">
              <a:buNone/>
              <a:defRPr sz="1793">
                <a:solidFill>
                  <a:schemeClr val="tx1"/>
                </a:solidFill>
              </a:defRPr>
            </a:lvl1pPr>
            <a:lvl2pPr marL="341528" indent="0">
              <a:buNone/>
              <a:defRPr sz="1494">
                <a:solidFill>
                  <a:schemeClr val="tx1">
                    <a:tint val="75000"/>
                  </a:schemeClr>
                </a:solidFill>
              </a:defRPr>
            </a:lvl2pPr>
            <a:lvl3pPr marL="683057" indent="0">
              <a:buNone/>
              <a:defRPr sz="1345">
                <a:solidFill>
                  <a:schemeClr val="tx1">
                    <a:tint val="75000"/>
                  </a:schemeClr>
                </a:solidFill>
              </a:defRPr>
            </a:lvl3pPr>
            <a:lvl4pPr marL="102458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6114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7642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917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9069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2227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81" y="1363725"/>
            <a:ext cx="3076575" cy="32504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744" y="1363725"/>
            <a:ext cx="3076575" cy="32504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272746"/>
            <a:ext cx="6243638" cy="9901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625" y="1255813"/>
            <a:ext cx="3062436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25" y="1871268"/>
            <a:ext cx="3062436" cy="27523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4744" y="1255813"/>
            <a:ext cx="3077518" cy="615455"/>
          </a:xfrm>
        </p:spPr>
        <p:txBody>
          <a:bodyPr anchor="b"/>
          <a:lstStyle>
            <a:lvl1pPr marL="0" indent="0">
              <a:buNone/>
              <a:defRPr sz="1793" b="1"/>
            </a:lvl1pPr>
            <a:lvl2pPr marL="341528" indent="0">
              <a:buNone/>
              <a:defRPr sz="1494" b="1"/>
            </a:lvl2pPr>
            <a:lvl3pPr marL="683057" indent="0">
              <a:buNone/>
              <a:defRPr sz="1345" b="1"/>
            </a:lvl3pPr>
            <a:lvl4pPr marL="1024585" indent="0">
              <a:buNone/>
              <a:defRPr sz="1195" b="1"/>
            </a:lvl4pPr>
            <a:lvl5pPr marL="1366114" indent="0">
              <a:buNone/>
              <a:defRPr sz="1195" b="1"/>
            </a:lvl5pPr>
            <a:lvl6pPr marL="1707642" indent="0">
              <a:buNone/>
              <a:defRPr sz="1195" b="1"/>
            </a:lvl6pPr>
            <a:lvl7pPr marL="2049170" indent="0">
              <a:buNone/>
              <a:defRPr sz="1195" b="1"/>
            </a:lvl7pPr>
            <a:lvl8pPr marL="2390699" indent="0">
              <a:buNone/>
              <a:defRPr sz="1195" b="1"/>
            </a:lvl8pPr>
            <a:lvl9pPr marL="2732227" indent="0">
              <a:buNone/>
              <a:defRPr sz="119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4744" y="1871268"/>
            <a:ext cx="3077518" cy="27523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7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0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518" y="737599"/>
            <a:ext cx="3664744" cy="3640553"/>
          </a:xfrm>
        </p:spPr>
        <p:txBody>
          <a:bodyPr/>
          <a:lstStyle>
            <a:lvl1pPr>
              <a:defRPr sz="2390"/>
            </a:lvl1pPr>
            <a:lvl2pPr>
              <a:defRPr sz="2092"/>
            </a:lvl2pPr>
            <a:lvl3pPr>
              <a:defRPr sz="1793"/>
            </a:lvl3pPr>
            <a:lvl4pPr>
              <a:defRPr sz="1494"/>
            </a:lvl4pPr>
            <a:lvl5pPr>
              <a:defRPr sz="1494"/>
            </a:lvl5pPr>
            <a:lvl6pPr>
              <a:defRPr sz="1494"/>
            </a:lvl6pPr>
            <a:lvl7pPr>
              <a:defRPr sz="1494"/>
            </a:lvl7pPr>
            <a:lvl8pPr>
              <a:defRPr sz="1494"/>
            </a:lvl8pPr>
            <a:lvl9pPr>
              <a:defRPr sz="14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29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624" y="341524"/>
            <a:ext cx="2334766" cy="1195335"/>
          </a:xfrm>
        </p:spPr>
        <p:txBody>
          <a:bodyPr anchor="b"/>
          <a:lstStyle>
            <a:lvl1pPr>
              <a:defRPr sz="239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77518" y="737599"/>
            <a:ext cx="3664744" cy="3640553"/>
          </a:xfrm>
        </p:spPr>
        <p:txBody>
          <a:bodyPr anchor="t"/>
          <a:lstStyle>
            <a:lvl1pPr marL="0" indent="0">
              <a:buNone/>
              <a:defRPr sz="2390"/>
            </a:lvl1pPr>
            <a:lvl2pPr marL="341528" indent="0">
              <a:buNone/>
              <a:defRPr sz="2092"/>
            </a:lvl2pPr>
            <a:lvl3pPr marL="683057" indent="0">
              <a:buNone/>
              <a:defRPr sz="1793"/>
            </a:lvl3pPr>
            <a:lvl4pPr marL="1024585" indent="0">
              <a:buNone/>
              <a:defRPr sz="1494"/>
            </a:lvl4pPr>
            <a:lvl5pPr marL="1366114" indent="0">
              <a:buNone/>
              <a:defRPr sz="1494"/>
            </a:lvl5pPr>
            <a:lvl6pPr marL="1707642" indent="0">
              <a:buNone/>
              <a:defRPr sz="1494"/>
            </a:lvl6pPr>
            <a:lvl7pPr marL="2049170" indent="0">
              <a:buNone/>
              <a:defRPr sz="1494"/>
            </a:lvl7pPr>
            <a:lvl8pPr marL="2390699" indent="0">
              <a:buNone/>
              <a:defRPr sz="1494"/>
            </a:lvl8pPr>
            <a:lvl9pPr marL="2732227" indent="0">
              <a:buNone/>
              <a:defRPr sz="149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624" y="1536859"/>
            <a:ext cx="2334766" cy="2847221"/>
          </a:xfrm>
        </p:spPr>
        <p:txBody>
          <a:bodyPr/>
          <a:lstStyle>
            <a:lvl1pPr marL="0" indent="0">
              <a:buNone/>
              <a:defRPr sz="1195"/>
            </a:lvl1pPr>
            <a:lvl2pPr marL="341528" indent="0">
              <a:buNone/>
              <a:defRPr sz="1046"/>
            </a:lvl2pPr>
            <a:lvl3pPr marL="683057" indent="0">
              <a:buNone/>
              <a:defRPr sz="896"/>
            </a:lvl3pPr>
            <a:lvl4pPr marL="1024585" indent="0">
              <a:buNone/>
              <a:defRPr sz="747"/>
            </a:lvl4pPr>
            <a:lvl5pPr marL="1366114" indent="0">
              <a:buNone/>
              <a:defRPr sz="747"/>
            </a:lvl5pPr>
            <a:lvl6pPr marL="1707642" indent="0">
              <a:buNone/>
              <a:defRPr sz="747"/>
            </a:lvl6pPr>
            <a:lvl7pPr marL="2049170" indent="0">
              <a:buNone/>
              <a:defRPr sz="747"/>
            </a:lvl7pPr>
            <a:lvl8pPr marL="2390699" indent="0">
              <a:buNone/>
              <a:defRPr sz="747"/>
            </a:lvl8pPr>
            <a:lvl9pPr marL="2732227" indent="0">
              <a:buNone/>
              <a:defRPr sz="74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4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681" y="272746"/>
            <a:ext cx="6243638" cy="990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681" y="1363725"/>
            <a:ext cx="6243638" cy="3250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681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CA59-401E-4FB0-B3AE-FC865308DF72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7919" y="4748136"/>
            <a:ext cx="2443163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544" y="4748136"/>
            <a:ext cx="1628775" cy="272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B317-0CB5-419F-8CAE-E88C1636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3057" rtl="0" eaLnBrk="1" latinLnBrk="0" hangingPunct="1">
        <a:lnSpc>
          <a:spcPct val="90000"/>
        </a:lnSpc>
        <a:spcBef>
          <a:spcPct val="0"/>
        </a:spcBef>
        <a:buNone/>
        <a:defRPr sz="3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764" indent="-170764" algn="l" defTabSz="683057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2" kern="1200">
          <a:solidFill>
            <a:schemeClr val="tx1"/>
          </a:solidFill>
          <a:latin typeface="+mn-lt"/>
          <a:ea typeface="+mn-ea"/>
          <a:cs typeface="+mn-cs"/>
        </a:defRPr>
      </a:lvl1pPr>
      <a:lvl2pPr marL="51229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3" kern="1200">
          <a:solidFill>
            <a:schemeClr val="tx1"/>
          </a:solidFill>
          <a:latin typeface="+mn-lt"/>
          <a:ea typeface="+mn-ea"/>
          <a:cs typeface="+mn-cs"/>
        </a:defRPr>
      </a:lvl2pPr>
      <a:lvl3pPr marL="85382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4" kern="1200">
          <a:solidFill>
            <a:schemeClr val="tx1"/>
          </a:solidFill>
          <a:latin typeface="+mn-lt"/>
          <a:ea typeface="+mn-ea"/>
          <a:cs typeface="+mn-cs"/>
        </a:defRPr>
      </a:lvl3pPr>
      <a:lvl4pPr marL="1195349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536878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878406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219935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561463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902991" indent="-170764" algn="l" defTabSz="683057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41528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2pPr>
      <a:lvl3pPr marL="68305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3pPr>
      <a:lvl4pPr marL="1024585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4pPr>
      <a:lvl5pPr marL="1366114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5pPr>
      <a:lvl6pPr marL="1707642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6pPr>
      <a:lvl7pPr marL="2049170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7pPr>
      <a:lvl8pPr marL="2390699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8pPr>
      <a:lvl9pPr marL="2732227" algn="l" defTabSz="683057" rtl="0" eaLnBrk="1" latinLnBrk="0" hangingPunct="1">
        <a:defRPr sz="13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agroflora.ru/poleznye-svojstva-romash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0CBFC9-FDEC-4573-A540-11694B555B50}"/>
              </a:ext>
            </a:extLst>
          </p:cNvPr>
          <p:cNvSpPr txBox="1"/>
          <p:nvPr/>
        </p:nvSpPr>
        <p:spPr>
          <a:xfrm>
            <a:off x="2240178" y="2769288"/>
            <a:ext cx="3246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Группа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«Ромашки»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D66236F-CC17-4E53-AB37-FFD3E555B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1002512">
            <a:off x="1571944" y="510534"/>
            <a:ext cx="3299012" cy="2210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DF0E82-A1FD-446B-8C79-1A9A08A5DF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493">
            <a:off x="4082353" y="1474397"/>
            <a:ext cx="3305636" cy="22005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A8DA485-6CBA-403C-970A-D8D72FB80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371">
            <a:off x="-319318" y="2330717"/>
            <a:ext cx="3305636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270" y="580935"/>
            <a:ext cx="3624469" cy="1775791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>
                <a:solidFill>
                  <a:srgbClr val="1BE541"/>
                </a:solidFill>
              </a:rPr>
              <a:t>В садик нужно мне ходить,</a:t>
            </a:r>
            <a:br>
              <a:rPr lang="ru-RU" sz="1400" b="1" i="1" dirty="0">
                <a:solidFill>
                  <a:srgbClr val="1BE541"/>
                </a:solidFill>
              </a:rPr>
            </a:br>
            <a:r>
              <a:rPr lang="ru-RU" sz="1400" b="1" i="1" dirty="0">
                <a:solidFill>
                  <a:srgbClr val="1BE541"/>
                </a:solidFill>
              </a:rPr>
              <a:t>Чтобы в школе лучшим быть.</a:t>
            </a:r>
            <a:br>
              <a:rPr lang="ru-RU" sz="1400" b="1" i="1" dirty="0">
                <a:solidFill>
                  <a:srgbClr val="1BE541"/>
                </a:solidFill>
              </a:rPr>
            </a:br>
            <a:r>
              <a:rPr lang="ru-RU" sz="1400" b="1" i="1" dirty="0">
                <a:solidFill>
                  <a:srgbClr val="1BE541"/>
                </a:solidFill>
              </a:rPr>
              <a:t>Здесь научат рисовать, </a:t>
            </a:r>
            <a:br>
              <a:rPr lang="ru-RU" sz="1400" b="1" i="1" dirty="0">
                <a:solidFill>
                  <a:srgbClr val="1BE541"/>
                </a:solidFill>
              </a:rPr>
            </a:br>
            <a:r>
              <a:rPr lang="ru-RU" sz="1400" b="1" i="1" dirty="0">
                <a:solidFill>
                  <a:srgbClr val="1BE541"/>
                </a:solidFill>
              </a:rPr>
              <a:t>Буквы разные писать,</a:t>
            </a:r>
            <a:br>
              <a:rPr lang="ru-RU" sz="1400" b="1" i="1" dirty="0">
                <a:solidFill>
                  <a:srgbClr val="1BE541"/>
                </a:solidFill>
              </a:rPr>
            </a:br>
            <a:r>
              <a:rPr lang="ru-RU" sz="1400" b="1" i="1" dirty="0">
                <a:solidFill>
                  <a:srgbClr val="1BE541"/>
                </a:solidFill>
              </a:rPr>
              <a:t>Смастерить поделку-</a:t>
            </a:r>
            <a:br>
              <a:rPr lang="ru-RU" sz="1400" b="1" i="1" dirty="0">
                <a:solidFill>
                  <a:srgbClr val="1BE541"/>
                </a:solidFill>
              </a:rPr>
            </a:br>
            <a:r>
              <a:rPr lang="ru-RU" sz="1400" b="1" i="1" dirty="0">
                <a:solidFill>
                  <a:srgbClr val="1BE541"/>
                </a:solidFill>
              </a:rPr>
              <a:t>Мишку или белку.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1814" y="119270"/>
            <a:ext cx="539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Наше творчество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F13D0B-98A6-41AD-ACDD-D8E05169E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24" y="1220646"/>
            <a:ext cx="2264460" cy="1698345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521E51-276E-4A6F-8D9B-2D5A4C851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" y="1404459"/>
            <a:ext cx="2264460" cy="1698345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1E12001-8F1B-4769-B27E-9F50401E7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6672"/>
            <a:ext cx="2236695" cy="1677521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36696AB-E1A7-4C8C-A035-76331FE64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24" y="3176672"/>
            <a:ext cx="2236694" cy="1677521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E80BFE2-E9D0-42ED-9C4B-0512C53410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77" y="2149960"/>
            <a:ext cx="2236694" cy="2583405"/>
          </a:xfrm>
          <a:prstGeom prst="round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8705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384" y="803198"/>
            <a:ext cx="3590614" cy="990183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11FF1C"/>
                </a:solidFill>
              </a:rPr>
              <a:t>Здравствуй, праздничная ёлка!</a:t>
            </a:r>
            <a:br>
              <a:rPr lang="ru-RU" sz="2000" b="1" i="1" dirty="0">
                <a:solidFill>
                  <a:srgbClr val="11FF1C"/>
                </a:solidFill>
              </a:rPr>
            </a:br>
            <a:r>
              <a:rPr lang="ru-RU" sz="2000" b="1" i="1" dirty="0">
                <a:solidFill>
                  <a:srgbClr val="11FF1C"/>
                </a:solidFill>
              </a:rPr>
              <a:t>Ждали мы тебя весь год!</a:t>
            </a:r>
            <a:br>
              <a:rPr lang="ru-RU" sz="2000" b="1" i="1" dirty="0">
                <a:solidFill>
                  <a:srgbClr val="11FF1C"/>
                </a:solidFill>
              </a:rPr>
            </a:br>
            <a:r>
              <a:rPr lang="ru-RU" sz="2000" b="1" i="1" dirty="0">
                <a:solidFill>
                  <a:srgbClr val="11FF1C"/>
                </a:solidFill>
              </a:rPr>
              <a:t>Мы у ёлки новогодней</a:t>
            </a:r>
            <a:br>
              <a:rPr lang="ru-RU" sz="2000" b="1" i="1" dirty="0">
                <a:solidFill>
                  <a:srgbClr val="11FF1C"/>
                </a:solidFill>
              </a:rPr>
            </a:br>
            <a:r>
              <a:rPr lang="ru-RU" sz="2000" b="1" i="1" dirty="0">
                <a:solidFill>
                  <a:srgbClr val="11FF1C"/>
                </a:solidFill>
              </a:rPr>
              <a:t>Водим дружный хоровод!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593" y="-54642"/>
            <a:ext cx="54815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«Новый год»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608CD4-44D0-45E9-9953-AB120A082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" y="1409117"/>
            <a:ext cx="1668979" cy="1251734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46CBA8-E1E1-4316-B339-CDCDD134C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60" y="3294065"/>
            <a:ext cx="1649505" cy="1237129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D90C6CE-D871-4788-9E95-3C6D40510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24" y="2158864"/>
            <a:ext cx="3121648" cy="234123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B11C135-8BB5-4DF2-ACEB-6889F18D5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35" y="1298289"/>
            <a:ext cx="1838537" cy="2451383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4427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2227" y="892733"/>
            <a:ext cx="2787503" cy="1709530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>
                <a:solidFill>
                  <a:srgbClr val="11FF1C"/>
                </a:solidFill>
              </a:rPr>
              <a:t>Детский сад у нас хорош,</a:t>
            </a:r>
            <a:br>
              <a:rPr lang="ru-RU" sz="1400" b="1" i="1" dirty="0">
                <a:solidFill>
                  <a:srgbClr val="11FF1C"/>
                </a:solidFill>
              </a:rPr>
            </a:br>
            <a:r>
              <a:rPr lang="ru-RU" sz="1400" b="1" i="1" dirty="0">
                <a:solidFill>
                  <a:srgbClr val="11FF1C"/>
                </a:solidFill>
              </a:rPr>
              <a:t>Лучше сада не найдешь!!!</a:t>
            </a:r>
            <a:br>
              <a:rPr lang="ru-RU" sz="1400" b="1" i="1" dirty="0">
                <a:solidFill>
                  <a:srgbClr val="11FF1C"/>
                </a:solidFill>
              </a:rPr>
            </a:br>
            <a:r>
              <a:rPr lang="ru-RU" sz="1400" b="1" i="1" dirty="0">
                <a:solidFill>
                  <a:srgbClr val="11FF1C"/>
                </a:solidFill>
              </a:rPr>
              <a:t>Мы расскажем вам о том,</a:t>
            </a:r>
            <a:br>
              <a:rPr lang="ru-RU" sz="1400" b="1" i="1" dirty="0">
                <a:solidFill>
                  <a:srgbClr val="11FF1C"/>
                </a:solidFill>
              </a:rPr>
            </a:br>
            <a:r>
              <a:rPr lang="ru-RU" sz="1400" b="1" i="1" dirty="0">
                <a:solidFill>
                  <a:srgbClr val="11FF1C"/>
                </a:solidFill>
              </a:rPr>
              <a:t>Как здесь весело живем…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244" y="0"/>
            <a:ext cx="69620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Мы играем, дежурим и любимых папочек поздравляем!!!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7187D2-79CC-4661-96D4-5854D0A24A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793" y="3244858"/>
            <a:ext cx="1904496" cy="142837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8AF236-A59A-4840-9536-9255EF7C0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088" y="1302170"/>
            <a:ext cx="1806272" cy="1354704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4F043D5-EF7F-45EC-9DB1-01FD35D2A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12" y="2575283"/>
            <a:ext cx="2301704" cy="172509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D8EF14D-3CD8-4C75-8269-DB3D6DE55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72" y="1076386"/>
            <a:ext cx="2279373" cy="1709530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3650642-EA83-4504-B663-0C969EDA8F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7" b="35113"/>
          <a:stretch/>
        </p:blipFill>
        <p:spPr>
          <a:xfrm>
            <a:off x="4601200" y="3086938"/>
            <a:ext cx="2398413" cy="1550727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0335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5E3A1B-06AF-46EE-9734-0B6284831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16" y="1327854"/>
            <a:ext cx="1897505" cy="2530006"/>
          </a:xfrm>
          <a:prstGeom prst="roundRect">
            <a:avLst>
              <a:gd name="adj" fmla="val 14507"/>
            </a:avLst>
          </a:prstGeom>
          <a:effectLst>
            <a:softEdge rad="3175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691C4CB-753D-49FE-82F4-E4F7C3014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" y="3171031"/>
            <a:ext cx="2285136" cy="1713852"/>
          </a:xfrm>
          <a:prstGeom prst="ellipse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75856" y="119270"/>
            <a:ext cx="4448121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Мы гуляем…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1759" y="879005"/>
            <a:ext cx="4467876" cy="171385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1800" b="1" i="1" dirty="0">
                <a:solidFill>
                  <a:schemeClr val="bg1"/>
                </a:solidFill>
              </a:rPr>
              <a:t>Доставайте рукавицы,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К нам пришла Зима-сестрица!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Во дворе белым-бело,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Ночью снега намело.</a:t>
            </a:r>
            <a:br>
              <a:rPr lang="ru-RU" sz="1800" b="1" i="1" dirty="0">
                <a:solidFill>
                  <a:schemeClr val="bg1"/>
                </a:solidFill>
              </a:rPr>
            </a:br>
            <a:r>
              <a:rPr lang="ru-RU" sz="1800" b="1" i="1" dirty="0">
                <a:solidFill>
                  <a:schemeClr val="bg1"/>
                </a:solidFill>
              </a:rPr>
              <a:t>Рада-рада детвора,</a:t>
            </a:r>
            <a:r>
              <a:rPr lang="ru-RU" sz="2000" b="1" i="1" dirty="0">
                <a:solidFill>
                  <a:schemeClr val="bg1"/>
                </a:solidFill>
              </a:rPr>
              <a:t/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Всем в снежки играть пора!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E7781FB-2549-4D2C-89AD-58B582177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76" y="2771777"/>
            <a:ext cx="2285137" cy="1713853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4779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4319" y="-84135"/>
            <a:ext cx="51903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Покормите птиц зимой!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56D7E7A-A23C-409F-9120-4E5F80E62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" y="3037528"/>
            <a:ext cx="2080261" cy="1560196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771529F-A2E5-4EA9-9313-D81B164EC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7" y="2927004"/>
            <a:ext cx="2382062" cy="1786547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A06A2B-6CC8-45F5-B1D7-198BF375C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4050" y="3245662"/>
            <a:ext cx="2047237" cy="1409923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18EB76D-413B-4755-816C-9174250C3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78" y="611961"/>
            <a:ext cx="3086724" cy="231504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AE63035-681F-4832-8D0C-7F40AEC9C57F}"/>
              </a:ext>
            </a:extLst>
          </p:cNvPr>
          <p:cNvSpPr/>
          <p:nvPr/>
        </p:nvSpPr>
        <p:spPr>
          <a:xfrm>
            <a:off x="4767942" y="1235283"/>
            <a:ext cx="2318658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Трудно птицам зимовать,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Надо птицам помогать!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Распилить я попросил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Досочку еловую,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Вместе с папой смастерил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Птичкину столовую.</a:t>
            </a:r>
          </a:p>
        </p:txBody>
      </p:sp>
    </p:spTree>
    <p:extLst>
      <p:ext uri="{BB962C8B-B14F-4D97-AF65-F5344CB8AC3E}">
        <p14:creationId xmlns:p14="http://schemas.microsoft.com/office/powerpoint/2010/main" val="380979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2976" y="62753"/>
            <a:ext cx="54815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Советы Родителям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0BC66A-9108-4974-B4A2-53DF00428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751114"/>
            <a:ext cx="3537417" cy="39502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D0AD2F-2D83-44B7-9158-59BAF411F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31" y="893750"/>
            <a:ext cx="3070212" cy="39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2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69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В садик нужно мне ходить, Чтобы в школе лучшим быть. Здесь научат рисовать,  Буквы разные писать, Смастерить поделку- Мишку или белку.</vt:lpstr>
      <vt:lpstr>Здравствуй, праздничная ёлка! Ждали мы тебя весь год! Мы у ёлки новогодней Водим дружный хоровод!</vt:lpstr>
      <vt:lpstr>Детский сад у нас хорош, Лучше сада не найдешь!!! Мы расскажем вам о том, Как здесь весело живем…</vt:lpstr>
      <vt:lpstr>Доставайте рукавицы, К нам пришла Зима-сестрица! Во дворе белым-бело, Ночью снега намело. Рада-рада детвора, Всем в снежки играть пора!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Zyuzkovi</dc:creator>
  <cp:lastModifiedBy>user</cp:lastModifiedBy>
  <cp:revision>39</cp:revision>
  <dcterms:created xsi:type="dcterms:W3CDTF">2022-10-19T18:41:14Z</dcterms:created>
  <dcterms:modified xsi:type="dcterms:W3CDTF">2024-02-28T08:56:47Z</dcterms:modified>
</cp:coreProperties>
</file>