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8" r:id="rId2"/>
    <p:sldId id="279" r:id="rId3"/>
    <p:sldId id="281" r:id="rId4"/>
    <p:sldId id="280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11050-DF45-4D3F-B5EA-2378D23D90DC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E375-6CB8-40CF-B2F3-15726C322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0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003630_20-kartinkin-net-p-zimnii-fon-dlya-prezentatsii-v-detskom-sad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1600" y="1219200"/>
            <a:ext cx="624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№6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«Звездочки»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003653_36-kartinkin-net-p-zimnii-fon-dlya-prezentatsii-v-detskom-sad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7000" y="457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40219-WA0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2971800"/>
            <a:ext cx="1506416" cy="2869981"/>
          </a:xfrm>
          <a:prstGeom prst="rect">
            <a:avLst/>
          </a:prstGeom>
        </p:spPr>
      </p:pic>
      <p:pic>
        <p:nvPicPr>
          <p:cNvPr id="6" name="Рисунок 5" descr="IMG_20240226_071228.jpg"/>
          <p:cNvPicPr>
            <a:picLocks noChangeAspect="1"/>
          </p:cNvPicPr>
          <p:nvPr/>
        </p:nvPicPr>
        <p:blipFill>
          <a:blip r:embed="rId4" cstate="print"/>
          <a:srcRect t="11765" r="735"/>
          <a:stretch>
            <a:fillRect/>
          </a:stretch>
        </p:blipFill>
        <p:spPr>
          <a:xfrm>
            <a:off x="3352800" y="3886200"/>
            <a:ext cx="3429000" cy="1752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76600" y="12954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Лепим мы героев сами,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мультики создать.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мультфильмы и просты,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Зато смотрите - хороши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0240219-WA0040 —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3399" y="2743200"/>
            <a:ext cx="2057400" cy="3149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003624_35-kartinkin-net-p-zimnii-fon-dlya-prezentatsii-v-detskom-sad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000" y="381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гуляем</a:t>
            </a:r>
          </a:p>
        </p:txBody>
      </p:sp>
      <p:pic>
        <p:nvPicPr>
          <p:cNvPr id="4" name="Рисунок 3" descr="IMG-20240219-WA003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5942" y="2514600"/>
            <a:ext cx="2293257" cy="3200400"/>
          </a:xfrm>
          <a:prstGeom prst="rect">
            <a:avLst/>
          </a:prstGeom>
        </p:spPr>
      </p:pic>
      <p:pic>
        <p:nvPicPr>
          <p:cNvPr id="5" name="Рисунок 4" descr="IMG-20240219-WA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95400"/>
            <a:ext cx="2286000" cy="2057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5200" y="3200400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Приехала на тройке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Коней быстрых, бойких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Зимушка-краса,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Ледяная коса,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белой шубке до пят,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Стала тешить ребят.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9848050_11-kartinkin-net-p-zimnii-fon-dlya-storis-krasivo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20240219-WA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072" y="1549400"/>
            <a:ext cx="1919514" cy="3505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IMG-20240219-WA00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3000"/>
            <a:ext cx="2628254" cy="33705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IMG-20240219-WA00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733800"/>
            <a:ext cx="2286000" cy="264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657600" y="457200"/>
            <a:ext cx="289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Взяла лыжи, сани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Ребятишек манит: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Выходите на простор,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с крутых катайтесь гор!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003630_20-kartinkin-net-p-zimnii-fon-dlya-prezentatsii-v-detskom-sad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" y="0"/>
            <a:ext cx="9448800" cy="723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365911"/>
            <a:ext cx="5060967" cy="76944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сажаем лук </a:t>
            </a:r>
          </a:p>
        </p:txBody>
      </p:sp>
      <p:pic>
        <p:nvPicPr>
          <p:cNvPr id="4" name="Рисунок 3" descr="IMG-20240221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00200" y="3577292"/>
            <a:ext cx="2770868" cy="31815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042" y="1487714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банку мы воды налили,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Лук пузатый посадили.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на банке, как на троне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новой зубчатой короне.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вот одна беда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мокнет борода.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057400"/>
            <a:ext cx="3962400" cy="4038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6407</TotalTime>
  <Words>79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120</cp:revision>
  <dcterms:created xsi:type="dcterms:W3CDTF">2023-10-03T11:38:48Z</dcterms:created>
  <dcterms:modified xsi:type="dcterms:W3CDTF">2024-02-28T09:04:47Z</dcterms:modified>
</cp:coreProperties>
</file>