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1" r:id="rId6"/>
    <p:sldId id="263" r:id="rId7"/>
    <p:sldId id="264" r:id="rId8"/>
    <p:sldId id="26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1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7189-C4D1-4F2F-A416-66BEABC8C8DB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8481C-E7AA-4C98-9065-66FBCB7FC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6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7189-C4D1-4F2F-A416-66BEABC8C8DB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8481C-E7AA-4C98-9065-66FBCB7FC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389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7189-C4D1-4F2F-A416-66BEABC8C8DB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8481C-E7AA-4C98-9065-66FBCB7FC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793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7189-C4D1-4F2F-A416-66BEABC8C8DB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8481C-E7AA-4C98-9065-66FBCB7FC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851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7189-C4D1-4F2F-A416-66BEABC8C8DB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8481C-E7AA-4C98-9065-66FBCB7FC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07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7189-C4D1-4F2F-A416-66BEABC8C8DB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8481C-E7AA-4C98-9065-66FBCB7FC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35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7189-C4D1-4F2F-A416-66BEABC8C8DB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8481C-E7AA-4C98-9065-66FBCB7FC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0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7189-C4D1-4F2F-A416-66BEABC8C8DB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8481C-E7AA-4C98-9065-66FBCB7FC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68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7189-C4D1-4F2F-A416-66BEABC8C8DB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8481C-E7AA-4C98-9065-66FBCB7FC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480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7189-C4D1-4F2F-A416-66BEABC8C8DB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8481C-E7AA-4C98-9065-66FBCB7FC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934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7189-C4D1-4F2F-A416-66BEABC8C8DB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8481C-E7AA-4C98-9065-66FBCB7FC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43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B7189-C4D1-4F2F-A416-66BEABC8C8DB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8481C-E7AA-4C98-9065-66FBCB7FC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13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2237974_91-p-fioletovie-snezhinki-na-prozrachnom-fone-1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48039" y="-125977"/>
            <a:ext cx="7843960" cy="596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4035"/>
            <a:ext cx="10100095" cy="9828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rgbClr val="00B0F0"/>
                </a:solidFill>
                <a:latin typeface="Franklin Gothic Heavy" panose="020B0903020102020204" pitchFamily="34" charset="0"/>
              </a:rPr>
              <a:t>Мы рисуем и творим чтобы лучше был наш мир.</a:t>
            </a:r>
            <a:endParaRPr lang="ru-RU" sz="5400" dirty="0">
              <a:solidFill>
                <a:srgbClr val="00B0F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7" r="1818"/>
          <a:stretch/>
        </p:blipFill>
        <p:spPr>
          <a:xfrm>
            <a:off x="716847" y="1408092"/>
            <a:ext cx="2430063" cy="2732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7" y="4425678"/>
            <a:ext cx="2980772" cy="2235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70" y="4425678"/>
            <a:ext cx="2994866" cy="2246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Выноска-облако 2"/>
          <p:cNvSpPr/>
          <p:nvPr/>
        </p:nvSpPr>
        <p:spPr>
          <a:xfrm>
            <a:off x="4722082" y="1690688"/>
            <a:ext cx="2747835" cy="1768415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Мы рисуем и творим чтобы лучше был наш мир…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876" y="1408092"/>
            <a:ext cx="2048104" cy="2732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0417" y="4425678"/>
            <a:ext cx="1686088" cy="225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13" y="4440659"/>
            <a:ext cx="1676684" cy="2235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44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2237974_91-p-fioletovie-snezhinki-na-prozrachnom-fone-1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81988" y="357024"/>
            <a:ext cx="7190777" cy="546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B0F0"/>
                </a:solidFill>
                <a:latin typeface="Franklin Gothic Heavy" panose="020B0903020102020204" pitchFamily="34" charset="0"/>
              </a:rPr>
              <a:t>Читаем любимые книги.</a:t>
            </a:r>
            <a:endParaRPr lang="ru-RU" sz="5400" dirty="0">
              <a:solidFill>
                <a:srgbClr val="00B0F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7" t="37359" r="2083" b="20092"/>
          <a:stretch/>
        </p:blipFill>
        <p:spPr>
          <a:xfrm>
            <a:off x="9157855" y="1543223"/>
            <a:ext cx="2514910" cy="4048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3" t="34024" b="22145"/>
          <a:stretch/>
        </p:blipFill>
        <p:spPr>
          <a:xfrm flipH="1">
            <a:off x="634574" y="1472471"/>
            <a:ext cx="2153605" cy="3918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9" r="43535" b="12323"/>
          <a:stretch/>
        </p:blipFill>
        <p:spPr>
          <a:xfrm>
            <a:off x="4915627" y="2268974"/>
            <a:ext cx="2360745" cy="3919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Блок-схема: перфолента 14"/>
          <p:cNvSpPr/>
          <p:nvPr/>
        </p:nvSpPr>
        <p:spPr>
          <a:xfrm>
            <a:off x="2763275" y="1402247"/>
            <a:ext cx="2175163" cy="1010948"/>
          </a:xfrm>
          <a:prstGeom prst="flowChartPunched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А. </a:t>
            </a:r>
            <a:r>
              <a:rPr lang="ru-RU" b="1" dirty="0" err="1" smtClean="0">
                <a:solidFill>
                  <a:schemeClr val="tx1"/>
                </a:solidFill>
              </a:rPr>
              <a:t>Барто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Блок-схема: перфолента 15"/>
          <p:cNvSpPr/>
          <p:nvPr/>
        </p:nvSpPr>
        <p:spPr>
          <a:xfrm>
            <a:off x="7276372" y="2008909"/>
            <a:ext cx="1881483" cy="1422775"/>
          </a:xfrm>
          <a:prstGeom prst="flowChartPunched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А. С. Пушкин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2237974_91-p-fioletovie-snezhinki-na-prozrachnom-fone-1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81988" y="357024"/>
            <a:ext cx="7190777" cy="546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rgbClr val="00B0F0"/>
                </a:solidFill>
                <a:latin typeface="Franklin Gothic Heavy" panose="020B0903020102020204" pitchFamily="34" charset="0"/>
              </a:rPr>
              <a:t>Заботимся о пернатых друзьях.</a:t>
            </a:r>
            <a:endParaRPr lang="ru-RU" sz="5400" dirty="0">
              <a:solidFill>
                <a:srgbClr val="00B0F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01" y="1445085"/>
            <a:ext cx="1735248" cy="23136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321" y="1445085"/>
            <a:ext cx="1735248" cy="23136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09" y="3964589"/>
            <a:ext cx="1965141" cy="26201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2" y="1430873"/>
            <a:ext cx="1962085" cy="26161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8" b="3132"/>
          <a:stretch/>
        </p:blipFill>
        <p:spPr>
          <a:xfrm>
            <a:off x="9789222" y="1445085"/>
            <a:ext cx="1564578" cy="25876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b="10968"/>
          <a:stretch/>
        </p:blipFill>
        <p:spPr>
          <a:xfrm>
            <a:off x="6730601" y="4081770"/>
            <a:ext cx="1823777" cy="25573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158724">
            <a:off x="1131719" y="5526766"/>
            <a:ext cx="2316633" cy="646331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Кормушки своими руками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44649">
            <a:off x="9828454" y="3755648"/>
            <a:ext cx="1486114" cy="1981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/>
          <a:srcRect l="31485" t="20877"/>
          <a:stretch/>
        </p:blipFill>
        <p:spPr>
          <a:xfrm rot="924031">
            <a:off x="296403" y="3458329"/>
            <a:ext cx="1457784" cy="22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5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2237974_91-p-fioletovie-snezhinki-na-prozrachnom-fone-1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41751" y="416254"/>
            <a:ext cx="7190777" cy="546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B0F0"/>
                </a:solidFill>
                <a:latin typeface="Franklin Gothic Heavy" panose="020B0903020102020204" pitchFamily="34" charset="0"/>
              </a:rPr>
              <a:t>Вместе нам весело…</a:t>
            </a:r>
            <a:endParaRPr lang="ru-RU" sz="5400" dirty="0">
              <a:solidFill>
                <a:srgbClr val="00B0F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883" b="33417"/>
          <a:stretch/>
        </p:blipFill>
        <p:spPr>
          <a:xfrm>
            <a:off x="8927968" y="1312983"/>
            <a:ext cx="3055442" cy="36763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" y="1312984"/>
            <a:ext cx="2901787" cy="3869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97" y="3366654"/>
            <a:ext cx="2519990" cy="33599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56" y="3366655"/>
            <a:ext cx="2519990" cy="33599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72139" y="1406857"/>
            <a:ext cx="30244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Мы лопатки возьмём.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И на улицу пойдём.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Будем весело играть.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Зиму русскую встречать.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Нагребём сугроб большой,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И </a:t>
            </a:r>
            <a:r>
              <a:rPr lang="ru-RU" b="1" dirty="0">
                <a:solidFill>
                  <a:srgbClr val="0070C0"/>
                </a:solidFill>
              </a:rPr>
              <a:t>займёмся все игрой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74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2237974_91-p-fioletovie-snezhinki-na-prozrachnom-fone-1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59626" y="365125"/>
            <a:ext cx="7190777" cy="546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B0F0"/>
                </a:solidFill>
                <a:latin typeface="Franklin Gothic Heavy" panose="020B0903020102020204" pitchFamily="34" charset="0"/>
              </a:rPr>
              <a:t>Мы спортивные ребята </a:t>
            </a:r>
            <a:endParaRPr lang="ru-RU" sz="5400" dirty="0">
              <a:solidFill>
                <a:srgbClr val="00B0F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1" r="1664"/>
          <a:stretch/>
        </p:blipFill>
        <p:spPr>
          <a:xfrm>
            <a:off x="7659196" y="1698788"/>
            <a:ext cx="2702566" cy="391886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1163" y="1709886"/>
            <a:ext cx="2930825" cy="390776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59626" y="1709885"/>
            <a:ext cx="30219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Я на лыжи встану смело</a:t>
            </a:r>
            <a:r>
              <a:rPr lang="ru-RU" b="1" dirty="0" smtClean="0"/>
              <a:t>,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Не простое это дело. Лыжи сами не идут, </a:t>
            </a:r>
            <a:endParaRPr lang="ru-RU" b="1" dirty="0" smtClean="0"/>
          </a:p>
          <a:p>
            <a:pPr algn="ctr"/>
            <a:r>
              <a:rPr lang="ru-RU" b="1" dirty="0" smtClean="0"/>
              <a:t>Мои </a:t>
            </a:r>
            <a:r>
              <a:rPr lang="ru-RU" b="1" dirty="0"/>
              <a:t>ноги их ведут. </a:t>
            </a:r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 </a:t>
            </a:r>
            <a:r>
              <a:rPr lang="ru-RU" b="1" dirty="0" err="1"/>
              <a:t>Ансарова</a:t>
            </a:r>
            <a:r>
              <a:rPr lang="ru-RU" b="1" dirty="0"/>
              <a:t> Т.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31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2237974_91-p-fioletovie-snezhinki-na-prozrachnom-fone-1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81988" y="357024"/>
            <a:ext cx="7190777" cy="546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70C0"/>
                </a:solidFill>
                <a:latin typeface="Franklin Gothic Heavy" panose="020B0903020102020204" pitchFamily="34" charset="0"/>
              </a:rPr>
              <a:t>Мы помогаем малышам</a:t>
            </a:r>
            <a:endParaRPr lang="ru-RU" sz="5400" dirty="0">
              <a:solidFill>
                <a:srgbClr val="0070C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42" y="2621834"/>
            <a:ext cx="2045385" cy="272718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592">
            <a:off x="822537" y="2231098"/>
            <a:ext cx="2767508" cy="369001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7512">
            <a:off x="8625104" y="2170480"/>
            <a:ext cx="2722418" cy="362989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211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2237974_91-p-fioletovie-snezhinki-na-prozrachnom-fone-1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18937" y="0"/>
            <a:ext cx="8773063" cy="659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70C0"/>
                </a:solidFill>
                <a:latin typeface="Franklin Gothic Heavy" panose="020B0903020102020204" pitchFamily="34" charset="0"/>
              </a:rPr>
              <a:t>День </a:t>
            </a:r>
            <a:r>
              <a:rPr lang="ru-RU" sz="54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З</a:t>
            </a:r>
            <a:r>
              <a:rPr lang="ru-RU" sz="5400" dirty="0" smtClean="0">
                <a:solidFill>
                  <a:srgbClr val="0070C0"/>
                </a:solidFill>
                <a:latin typeface="Franklin Gothic Heavy" panose="020B0903020102020204" pitchFamily="34" charset="0"/>
              </a:rPr>
              <a:t>ащитника Отечества.</a:t>
            </a:r>
            <a:endParaRPr lang="ru-RU" sz="5400" dirty="0">
              <a:solidFill>
                <a:srgbClr val="0070C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95" y="1609964"/>
            <a:ext cx="4959123" cy="278950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8939" r="19029" b="537"/>
          <a:stretch/>
        </p:blipFill>
        <p:spPr>
          <a:xfrm>
            <a:off x="6102406" y="2510017"/>
            <a:ext cx="5008417" cy="373550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54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2237974_91-p-fioletovie-snezhinki-na-prozrachnom-fone-1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81988" y="357024"/>
            <a:ext cx="7190777" cy="546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70C0"/>
                </a:solidFill>
                <a:latin typeface="Franklin Gothic Heavy" panose="020B0903020102020204" pitchFamily="34" charset="0"/>
              </a:rPr>
              <a:t>Вместе мы сила.</a:t>
            </a:r>
            <a:endParaRPr lang="ru-RU" sz="5400" dirty="0">
              <a:solidFill>
                <a:srgbClr val="0070C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34" y="2508937"/>
            <a:ext cx="2204642" cy="293952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68" t="19371" r="15040" b="28679"/>
          <a:stretch/>
        </p:blipFill>
        <p:spPr>
          <a:xfrm>
            <a:off x="2754802" y="4342702"/>
            <a:ext cx="2393351" cy="234827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9" t="20502" r="8183" b="1762"/>
          <a:stretch/>
        </p:blipFill>
        <p:spPr>
          <a:xfrm>
            <a:off x="8702222" y="3978699"/>
            <a:ext cx="2120804" cy="279457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" t="20904" r="3995" b="1384"/>
          <a:stretch/>
        </p:blipFill>
        <p:spPr>
          <a:xfrm>
            <a:off x="212684" y="2240964"/>
            <a:ext cx="2191722" cy="317620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" t="15597" r="3202" b="24151"/>
          <a:stretch/>
        </p:blipFill>
        <p:spPr>
          <a:xfrm>
            <a:off x="3002509" y="1419894"/>
            <a:ext cx="2168649" cy="238871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30" r="25626" b="2264"/>
          <a:stretch/>
        </p:blipFill>
        <p:spPr>
          <a:xfrm flipH="1">
            <a:off x="8702222" y="1340866"/>
            <a:ext cx="2241244" cy="245119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100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110</Words>
  <Application>Microsoft Office PowerPoint</Application>
  <PresentationFormat>Произвольный</PresentationFormat>
  <Paragraphs>23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Мы рисуем и творим чтобы лучше был наш мир.</vt:lpstr>
      <vt:lpstr>Читаем любимые книги.</vt:lpstr>
      <vt:lpstr>Заботимся о пернатых друзьях.</vt:lpstr>
      <vt:lpstr>Вместе нам весело…</vt:lpstr>
      <vt:lpstr>Мы спортивные ребята </vt:lpstr>
      <vt:lpstr>Мы помогаем малышам</vt:lpstr>
      <vt:lpstr>День Защитника Отечества.</vt:lpstr>
      <vt:lpstr>Вместе мы сила.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Наше творчество</dc:title>
  <dc:creator>us3r</dc:creator>
  <cp:lastModifiedBy>user</cp:lastModifiedBy>
  <cp:revision>18</cp:revision>
  <dcterms:created xsi:type="dcterms:W3CDTF">2024-02-25T09:49:23Z</dcterms:created>
  <dcterms:modified xsi:type="dcterms:W3CDTF">2024-02-26T08:57:26Z</dcterms:modified>
</cp:coreProperties>
</file>