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58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1" autoAdjust="0"/>
    <p:restoredTop sz="97315" autoAdjust="0"/>
  </p:normalViewPr>
  <p:slideViewPr>
    <p:cSldViewPr>
      <p:cViewPr>
        <p:scale>
          <a:sx n="96" d="100"/>
          <a:sy n="96" d="100"/>
        </p:scale>
        <p:origin x="-13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836D4-CF9F-4162-824B-307281111DAE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4BB8-1DA5-4D7B-893B-4FB8CE583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7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4BB8-1DA5-4D7B-893B-4FB8CE583A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6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88" y="3933056"/>
            <a:ext cx="6744274" cy="253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484784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8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гномики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Воспитатели: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Марина Андреевна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Витальевна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Петровна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Сиротина Надежда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5237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5245" y="116632"/>
            <a:ext cx="813690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latin typeface="SkazkaForSerge" pitchFamily="18" charset="0"/>
              </a:rPr>
              <a:t>Организация жизни и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SkazkaForSerge" pitchFamily="18" charset="0"/>
              </a:rPr>
              <a:t>воспитания </a:t>
            </a:r>
            <a:r>
              <a:rPr lang="ru-RU" sz="2400" b="1" dirty="0">
                <a:ln w="11430"/>
                <a:solidFill>
                  <a:srgbClr val="FF0000"/>
                </a:solidFill>
                <a:latin typeface="SkazkaForSerge" pitchFamily="18" charset="0"/>
              </a:rPr>
              <a:t>детей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SkazkaForSerge" pitchFamily="18" charset="0"/>
              </a:rPr>
              <a:t>старшей </a:t>
            </a:r>
            <a:r>
              <a:rPr lang="ru-RU" sz="2400" b="1" dirty="0">
                <a:ln w="11430"/>
                <a:solidFill>
                  <a:srgbClr val="FF0000"/>
                </a:solidFill>
                <a:latin typeface="SkazkaForSerge" pitchFamily="18" charset="0"/>
              </a:rPr>
              <a:t>группы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49799"/>
              </p:ext>
            </p:extLst>
          </p:nvPr>
        </p:nvGraphicFramePr>
        <p:xfrm>
          <a:off x="1619672" y="612332"/>
          <a:ext cx="6096000" cy="598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212"/>
                <a:gridCol w="1139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Режимные моменты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Утренний приём, гимнастика, игры, общение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7.00 – 8.20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завтраку, завтрак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8.20 – 9.00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Самостоятельные игры детей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Организованная образовательная деятельность. Образовательные развивающие ситуации (общая длительность, включая время перерыва)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9.00 – 10.00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2-ой завтрак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прогулке, прогулка ( наблюдения, игры, труд, экспериментирование, общение по интересам), возвращение с прогулки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10.10 – 12.20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обеду, обед	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12.35 – 13.10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ко сну, сон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Times New Roman" pitchFamily="18" charset="0"/>
                          <a:cs typeface="Times New Roman" pitchFamily="18" charset="0"/>
                        </a:rPr>
                        <a:t>13.10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– 15.00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Постепенный подъём, воздушные, водные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процедуры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15.00 – 15.15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полднику, полдник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15.15 – 15.30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Игры, досуги, кружки, театры, самостоятельная деятельность по интересам, общение, прогулка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15.30 – 16.45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ужину, ужин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16.45 – 17.10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Игры, прогулка. Уход домой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17.10 – 19.00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" y="5002494"/>
            <a:ext cx="2175250" cy="17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6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5676" y="198376"/>
            <a:ext cx="583264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49944"/>
              </p:ext>
            </p:extLst>
          </p:nvPr>
        </p:nvGraphicFramePr>
        <p:xfrm>
          <a:off x="1907704" y="693998"/>
          <a:ext cx="6120680" cy="597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8192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Дни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9.00 - 9.25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9.35 - 10.00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15.30-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15.55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окружающим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Твереведение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9.00 - 9.25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9.35 - 10.00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15.20 - 15.45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ИЗО</a:t>
                      </a:r>
                    </a:p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9.00 - 9.25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9.35 - 10.00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15.20 - 15.45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грамоте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ручной труд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9.00 - 9.25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9.40 - 10.05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15.30 - 15.55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 природой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 художественной литературой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9.00 - 9.25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9.35 - 10.00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ИЗО</a:t>
                      </a:r>
                    </a:p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 на прогулке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" y="5002494"/>
            <a:ext cx="2175250" cy="17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293096"/>
            <a:ext cx="158410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8387" y="332656"/>
            <a:ext cx="612068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здоров, занимайся спортом!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01" y="5445224"/>
            <a:ext cx="3384376" cy="12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2774"/>
            <a:ext cx="2772308" cy="20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06057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0" y="3573016"/>
            <a:ext cx="2772308" cy="20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05" y="3481063"/>
            <a:ext cx="2604999" cy="195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16" y="4005064"/>
            <a:ext cx="1673027" cy="22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1" y="188640"/>
            <a:ext cx="2489399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фото нужно для сайта\IMG_20231002_112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153" y="898842"/>
            <a:ext cx="2027514" cy="15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66" y="2852936"/>
            <a:ext cx="2580286" cy="19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3935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2" y="937789"/>
            <a:ext cx="2345116" cy="17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0780" y="930732"/>
            <a:ext cx="1942472" cy="14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0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237458"/>
            <a:ext cx="283031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4" y="109691"/>
            <a:ext cx="1584176" cy="1825194"/>
          </a:xfrm>
          <a:prstGeom prst="rect">
            <a:avLst/>
          </a:prstGeom>
        </p:spPr>
      </p:pic>
      <p:pic>
        <p:nvPicPr>
          <p:cNvPr id="2050" name="Picture 2" descr="F:\фото нужно для сайта\IMG_20231002_144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4891"/>
            <a:ext cx="3616366" cy="27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4885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7265" y="59145"/>
            <a:ext cx="3141886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4" y="3137723"/>
            <a:ext cx="3888432" cy="311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7" y="679243"/>
            <a:ext cx="3277973" cy="245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3510" y="1395704"/>
            <a:ext cx="4318624" cy="323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7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280</Words>
  <Application>Microsoft Office PowerPoint</Application>
  <PresentationFormat>Экран (4:3)</PresentationFormat>
  <Paragraphs>85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HOME</dc:creator>
  <cp:lastModifiedBy>asuspc</cp:lastModifiedBy>
  <cp:revision>129</cp:revision>
  <dcterms:created xsi:type="dcterms:W3CDTF">2019-10-14T10:59:25Z</dcterms:created>
  <dcterms:modified xsi:type="dcterms:W3CDTF">2023-04-25T22:52:04Z</dcterms:modified>
</cp:coreProperties>
</file>