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5" r:id="rId2"/>
    <p:sldId id="277" r:id="rId3"/>
    <p:sldId id="266" r:id="rId4"/>
    <p:sldId id="267" r:id="rId5"/>
    <p:sldId id="275" r:id="rId6"/>
    <p:sldId id="270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1050-DF45-4D3F-B5EA-2378D23D90DC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E375-6CB8-40CF-B2F3-15726C322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6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везд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96774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8382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приветствует </a:t>
            </a:r>
          </a:p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редняя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№6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«Звездочки»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2400" y="4191001"/>
            <a:ext cx="8915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Поддубняк   Людмила Ивановна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ЛинаНиколаевна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 воспитателя: Петрова Нина Юрьевна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Муз.  руководитель:  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Курко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Алла Витальевна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Почкаева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Петровна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23149_31-kartinkin-net-p-fon-zvezdochki-dlya-detskogo-sada-krasivo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Здеочки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 зовет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здесь весело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живеться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Любим 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лепить,играть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Песни петь и рисовать!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 – звездочки лучистые,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Сияем и блестим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яркие,искристые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все мы знать хотим!»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31028_235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685695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1323198_51-kartinkin-net-p-fon-zvezdochki-dlya-detskogo-sada-krasivo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770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жизни и воспитания        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детей в средней группе </a:t>
            </a:r>
          </a:p>
          <a:p>
            <a:pPr marL="342900" indent="-342900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20231026_174757.jpg"/>
          <p:cNvPicPr>
            <a:picLocks noChangeAspect="1"/>
          </p:cNvPicPr>
          <p:nvPr/>
        </p:nvPicPr>
        <p:blipFill>
          <a:blip r:embed="rId3" cstate="print"/>
          <a:srcRect l="7604" t="8219" r="4627" b="5479"/>
          <a:stretch>
            <a:fillRect/>
          </a:stretch>
        </p:blipFill>
        <p:spPr>
          <a:xfrm>
            <a:off x="2895600" y="1219200"/>
            <a:ext cx="5332956" cy="5260889"/>
          </a:xfrm>
          <a:prstGeom prst="rect">
            <a:avLst/>
          </a:prstGeom>
        </p:spPr>
      </p:pic>
      <p:pic>
        <p:nvPicPr>
          <p:cNvPr id="17" name="Рисунок 16" descr="1 мальч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14600"/>
            <a:ext cx="265471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1323198_51-kartinkin-net-p-fon-zvezdochki-dlya-detskogo-sada-krasivo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0"/>
            <a:ext cx="917302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572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Расписание занятий 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средней группе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56552"/>
            <a:ext cx="2228093" cy="3901448"/>
          </a:xfrm>
          <a:prstGeom prst="rect">
            <a:avLst/>
          </a:prstGeom>
        </p:spPr>
      </p:pic>
      <p:pic>
        <p:nvPicPr>
          <p:cNvPr id="9" name="Рисунок 8" descr="IMG_20231026_174757.jpg"/>
          <p:cNvPicPr>
            <a:picLocks noChangeAspect="1"/>
          </p:cNvPicPr>
          <p:nvPr/>
        </p:nvPicPr>
        <p:blipFill>
          <a:blip r:embed="rId4" cstate="print"/>
          <a:srcRect l="6818" t="7955" r="-13182" b="3409"/>
          <a:stretch>
            <a:fillRect/>
          </a:stretch>
        </p:blipFill>
        <p:spPr>
          <a:xfrm>
            <a:off x="2057400" y="1524000"/>
            <a:ext cx="4648200" cy="5334000"/>
          </a:xfrm>
          <a:prstGeom prst="rect">
            <a:avLst/>
          </a:prstGeom>
        </p:spPr>
      </p:pic>
      <p:pic>
        <p:nvPicPr>
          <p:cNvPr id="12" name="Рисунок 11" descr="pngtree-children-kindergarten-boy-png-image_3855270.jpg"/>
          <p:cNvPicPr>
            <a:picLocks noChangeAspect="1"/>
          </p:cNvPicPr>
          <p:nvPr/>
        </p:nvPicPr>
        <p:blipFill>
          <a:blip r:embed="rId5"/>
          <a:srcRect l="2904" t="10204" r="14209"/>
          <a:stretch>
            <a:fillRect/>
          </a:stretch>
        </p:blipFill>
        <p:spPr>
          <a:xfrm>
            <a:off x="6172200" y="3505201"/>
            <a:ext cx="2667000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29130_bogatyr-club-p-zvezdochki-fon-dlya-prezentatsii-krasiv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1800" y="685800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Мы играем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24200" y="1828800"/>
            <a:ext cx="388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радостью туда иду,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весело в саду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целый день играть,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Бегать, петь и танцевать.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23101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6330"/>
            <a:ext cx="2514599" cy="5448298"/>
          </a:xfrm>
          <a:prstGeom prst="rect">
            <a:avLst/>
          </a:prstGeom>
        </p:spPr>
      </p:pic>
      <p:pic>
        <p:nvPicPr>
          <p:cNvPr id="11" name="Рисунок 10" descr="IMG-20231026-WA0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78187"/>
            <a:ext cx="2514600" cy="54482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1323149_31-kartinkin-net-p-fon-zvezdochki-dlya-detskogo-sada-krasivo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09600"/>
            <a:ext cx="4719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Маленькие помощники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31026-WA0037.jpg"/>
          <p:cNvPicPr>
            <a:picLocks noChangeAspect="1"/>
          </p:cNvPicPr>
          <p:nvPr/>
        </p:nvPicPr>
        <p:blipFill>
          <a:blip r:embed="rId3"/>
          <a:srcRect t="21053" r="-2632" b="15789"/>
          <a:stretch>
            <a:fillRect/>
          </a:stretch>
        </p:blipFill>
        <p:spPr>
          <a:xfrm>
            <a:off x="5715000" y="2438400"/>
            <a:ext cx="2971800" cy="3962400"/>
          </a:xfrm>
          <a:prstGeom prst="rect">
            <a:avLst/>
          </a:prstGeom>
        </p:spPr>
      </p:pic>
      <p:pic>
        <p:nvPicPr>
          <p:cNvPr id="5" name="Рисунок 4" descr="IMG-20231026-WA0039.jpg"/>
          <p:cNvPicPr>
            <a:picLocks noChangeAspect="1"/>
          </p:cNvPicPr>
          <p:nvPr/>
        </p:nvPicPr>
        <p:blipFill>
          <a:blip r:embed="rId4"/>
          <a:srcRect t="10909" r="-2424" b="23636"/>
          <a:stretch>
            <a:fillRect/>
          </a:stretch>
        </p:blipFill>
        <p:spPr>
          <a:xfrm>
            <a:off x="3429000" y="3581400"/>
            <a:ext cx="1981200" cy="2743200"/>
          </a:xfrm>
          <a:prstGeom prst="rect">
            <a:avLst/>
          </a:prstGeom>
        </p:spPr>
      </p:pic>
      <p:pic>
        <p:nvPicPr>
          <p:cNvPr id="6" name="Рисунок 5" descr="IMG-20231010-WA0003.jpg"/>
          <p:cNvPicPr>
            <a:picLocks noChangeAspect="1"/>
          </p:cNvPicPr>
          <p:nvPr/>
        </p:nvPicPr>
        <p:blipFill>
          <a:blip r:embed="rId5"/>
          <a:srcRect t="20581" r="3148" b="15496"/>
          <a:stretch>
            <a:fillRect/>
          </a:stretch>
        </p:blipFill>
        <p:spPr>
          <a:xfrm>
            <a:off x="533400" y="3124200"/>
            <a:ext cx="2344615" cy="3352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9800" y="12192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игрушки по местам</a:t>
            </a:r>
            <a:br>
              <a:rPr lang="ru-RU" dirty="0" smtClean="0"/>
            </a:br>
            <a:r>
              <a:rPr lang="ru-RU" dirty="0" smtClean="0"/>
              <a:t>Я могу расставить сам.</a:t>
            </a:r>
            <a:br>
              <a:rPr lang="ru-RU" dirty="0" smtClean="0"/>
            </a:br>
            <a:r>
              <a:rPr lang="ru-RU" dirty="0" smtClean="0"/>
              <a:t>Но гораздо интересней</a:t>
            </a:r>
            <a:br>
              <a:rPr lang="ru-RU" dirty="0" smtClean="0"/>
            </a:br>
            <a:r>
              <a:rPr lang="ru-RU" dirty="0" smtClean="0"/>
              <a:t>Убирать их вместе с группой.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6955519_2-bogatyr-club-p-osennie-foni-dlya-detskogo-sada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1026-WA0034.jpg"/>
          <p:cNvPicPr>
            <a:picLocks noChangeAspect="1"/>
          </p:cNvPicPr>
          <p:nvPr/>
        </p:nvPicPr>
        <p:blipFill>
          <a:blip r:embed="rId3"/>
          <a:srcRect t="23640" r="7317" b="17824"/>
          <a:stretch>
            <a:fillRect/>
          </a:stretch>
        </p:blipFill>
        <p:spPr>
          <a:xfrm>
            <a:off x="5181600" y="1447800"/>
            <a:ext cx="2895600" cy="3962400"/>
          </a:xfrm>
          <a:prstGeom prst="rect">
            <a:avLst/>
          </a:prstGeom>
        </p:spPr>
      </p:pic>
      <p:pic>
        <p:nvPicPr>
          <p:cNvPr id="4" name="Рисунок 3" descr="IMG-20231010-WA0002.jpg"/>
          <p:cNvPicPr>
            <a:picLocks noChangeAspect="1"/>
          </p:cNvPicPr>
          <p:nvPr/>
        </p:nvPicPr>
        <p:blipFill>
          <a:blip r:embed="rId4"/>
          <a:srcRect t="25556" r="4260" b="41111"/>
          <a:stretch>
            <a:fillRect/>
          </a:stretch>
        </p:blipFill>
        <p:spPr>
          <a:xfrm>
            <a:off x="1905000" y="3810000"/>
            <a:ext cx="3030416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9144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Желтые клены.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Вспомнили клёны,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были зелёны.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жёлтой берёзы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Тоже капало.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Значит, берёза тоже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Плакала…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5968</TotalTime>
  <Words>126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100</cp:revision>
  <dcterms:created xsi:type="dcterms:W3CDTF">2023-10-03T11:38:48Z</dcterms:created>
  <dcterms:modified xsi:type="dcterms:W3CDTF">2023-11-03T12:56:44Z</dcterms:modified>
</cp:coreProperties>
</file>