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7" r:id="rId4"/>
    <p:sldId id="268" r:id="rId5"/>
    <p:sldId id="269" r:id="rId6"/>
    <p:sldId id="275" r:id="rId7"/>
    <p:sldId id="274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 snapToGrid="0">
      <p:cViewPr varScale="1">
        <p:scale>
          <a:sx n="67" d="100"/>
          <a:sy n="67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2914650"/>
            <a:ext cx="441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1844676"/>
            <a:ext cx="1733549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39EC-469D-4ADD-B100-1C2925FFE25C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13.10.2023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98945-C4AB-4891-8FC2-6CF310A9B8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4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4" y="2636838"/>
            <a:ext cx="3079749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8" y="4219576"/>
            <a:ext cx="420158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2446867" y="5661026"/>
            <a:ext cx="9745133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6"/>
            <a:ext cx="9745133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2963"/>
            <a:ext cx="19685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556793"/>
            <a:ext cx="10972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51BB-0B58-45EE-A44D-F0C6F5C87E6A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13.10.2023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1796-72B5-4B9F-8BA9-683608F89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85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163"/>
            <a:ext cx="3528484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67" y="4221164"/>
            <a:ext cx="395393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678517" y="6092826"/>
            <a:ext cx="10513483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1" y="6092826"/>
            <a:ext cx="10513484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5396-024E-4CDF-A0FD-C8CF43252D42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13.10.2023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3674A-C3B5-417A-8905-A6C0536EB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49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6" y="4005264"/>
            <a:ext cx="283421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12192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2" y="3619501"/>
            <a:ext cx="340783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0EFF-1EAF-43CB-B9F2-9942F55B7C05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13.10.2023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3868-22BF-4B59-A2C1-91FE38E15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7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860800"/>
            <a:ext cx="398356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889251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446867" y="5876926"/>
            <a:ext cx="9745133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6"/>
            <a:ext cx="9745133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9F5A-FF1C-468B-B45F-0891A5D40AB9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13.10.2023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5877-492F-4929-A080-EEF1762D1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35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0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0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4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4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8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F6C0-3596-4E6A-A9E7-C99D184712AC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E6B1-7A58-4F95-9F74-4648F5C08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8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B82EB-C7A1-4AB5-AC89-C0A3BC50436E}" type="datetimeFigureOut">
              <a:rPr lang="ru-RU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13.10.2023</a:t>
            </a:fld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4C11BD-D05F-4DE6-A576-CFE5AEB0B6B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10" y="-22301"/>
            <a:ext cx="12281209" cy="688030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3747" y="434898"/>
            <a:ext cx="11128916" cy="5441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приветствует средняя группа №5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</a:t>
            </a:r>
            <a:r>
              <a:rPr lang="ru-RU" sz="4000" b="1" i="1" dirty="0"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cs typeface="Times New Roman" panose="02020603050405020304" pitchFamily="18" charset="0"/>
              </a:rPr>
            </a:br>
            <a:r>
              <a:rPr lang="ru-RU" sz="4000" b="1" i="1" dirty="0" smtClean="0"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Дмитриева Ольга Борисовна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Харинова Наталья Владимировна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воспитателя: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Александра Дмитриевна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Курко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Витальевна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7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478" y="0"/>
            <a:ext cx="97612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жизни и воспитания детей.  </a:t>
            </a:r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Режим дня.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период года.)</a:t>
            </a:r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Режим дня составлен с расчетом на 12-тичасовое пребывание ребенка в детском саду.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02010"/>
              </p:ext>
            </p:extLst>
          </p:nvPr>
        </p:nvGraphicFramePr>
        <p:xfrm>
          <a:off x="1895707" y="984882"/>
          <a:ext cx="7728353" cy="5628345"/>
        </p:xfrm>
        <a:graphic>
          <a:graphicData uri="http://schemas.openxmlformats.org/drawingml/2006/table">
            <a:tbl>
              <a:tblPr/>
              <a:tblGrid>
                <a:gridCol w="5199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8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Утренний приём, гимнастика, игры, общение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7:00 – 8:20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завтраку, завтрак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8:20 – 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Самостоятельные игры детей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Организованная образовательная деятельность. Образовательные развивающие ситуации (общая длительность, включая время перерыва)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8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2966150"/>
                  </a:ext>
                </a:extLst>
              </a:tr>
              <a:tr h="63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прогулке, прогулка (наблюдения, игры, труд, экспериментирование, общение по интересам), возвращение с прогулки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9:50 – 12:20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обеду, обед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12:20 – 12:50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ко сну, сон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12:50 – 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Постепенный подъём, воздушные, водные процедуры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– 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полднику, полдник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15:15 – 15:30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Игры, досуги, кружки, театр, самостоятельная деятельность по интересам, общение, прогулка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– 16:45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ужину, ужин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16:45 – 17:10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Игры,  прогулка. Уход домой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17:10 – 19:00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298"/>
            <a:ext cx="12192000" cy="694329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07289"/>
              </p:ext>
            </p:extLst>
          </p:nvPr>
        </p:nvGraphicFramePr>
        <p:xfrm>
          <a:off x="1483112" y="322930"/>
          <a:ext cx="9032488" cy="5762154"/>
        </p:xfrm>
        <a:graphic>
          <a:graphicData uri="http://schemas.openxmlformats.org/drawingml/2006/table">
            <a:tbl>
              <a:tblPr/>
              <a:tblGrid>
                <a:gridCol w="2235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8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Непосредственно образовательная  деятельность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562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9:20  – Музыкальное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9:50 – Ознакомление с окружающим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   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11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9:20  - ИЗО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9:50  – Физкультура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15:30 -15:50 – Ознакомление с художественной литературой</a:t>
                      </a:r>
                      <a:endParaRPr kumimoji="0" lang="ru-RU" alt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422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9:20 – Математика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9:50  – Музыкальное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15:30 -15:50 – Аппликация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Ручной труд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422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9:20 – Ознакомление с природой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9:50  - ИЗО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Физкультура на прогулке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422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9:20  - Развитие речи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15:50 – 16:10 – Физкультура 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6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12192000" cy="69023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91840" y="235424"/>
            <a:ext cx="6873240" cy="1115477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551" y="412595"/>
            <a:ext cx="6333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2" y="1295527"/>
            <a:ext cx="2697237" cy="233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53" y="3230334"/>
            <a:ext cx="3052693" cy="2289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11" y="3824867"/>
            <a:ext cx="2662659" cy="2241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50" y="1528072"/>
            <a:ext cx="2983137" cy="27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5"/>
            <a:ext cx="12192000" cy="6902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68" y="1616928"/>
            <a:ext cx="4992090" cy="4293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3630" y="522891"/>
            <a:ext cx="8422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стихи про осень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5"/>
            <a:ext cx="12192000" cy="6902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2" y="457200"/>
            <a:ext cx="3654452" cy="5109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68" y="1200586"/>
            <a:ext cx="5073805" cy="43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55"/>
            <a:ext cx="12192000" cy="6902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54" y="572841"/>
            <a:ext cx="3368874" cy="4735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8" y="1025912"/>
            <a:ext cx="3351772" cy="46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265</Words>
  <Application>Microsoft Office PowerPoint</Application>
  <PresentationFormat>Произвольный</PresentationFormat>
  <Paragraphs>62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 Вас приветствует средняя группа №5 «Ромашка»  Воспитатели: Дмитриева Ольга Борисовна                             Харинова Наталья Владимировна  Помощник воспитателя:  Моисеева Александра Дмитриевна   Музыкальный руководитель:  Курко Алла Витальевна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Зимушка-зима</dc:title>
  <dc:creator>1</dc:creator>
  <cp:lastModifiedBy>user</cp:lastModifiedBy>
  <cp:revision>39</cp:revision>
  <dcterms:created xsi:type="dcterms:W3CDTF">2017-02-01T07:07:38Z</dcterms:created>
  <dcterms:modified xsi:type="dcterms:W3CDTF">2023-10-13T12:09:47Z</dcterms:modified>
</cp:coreProperties>
</file>