
<file path=[Content_Types].xml><?xml version="1.0" encoding="utf-8"?>
<Types xmlns="http://schemas.openxmlformats.org/package/2006/content-types">
  <Default Extension="bmp" ContentType="image/bmp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</p:sldMasterIdLst>
  <p:notesMasterIdLst>
    <p:notesMasterId r:id="rId9"/>
  </p:notesMasterIdLst>
  <p:sldIdLst>
    <p:sldId id="270" r:id="rId2"/>
    <p:sldId id="263" r:id="rId3"/>
    <p:sldId id="268" r:id="rId4"/>
    <p:sldId id="265" r:id="rId5"/>
    <p:sldId id="267" r:id="rId6"/>
    <p:sldId id="259" r:id="rId7"/>
    <p:sldId id="271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94660"/>
  </p:normalViewPr>
  <p:slideViewPr>
    <p:cSldViewPr snapToGrid="0">
      <p:cViewPr>
        <p:scale>
          <a:sx n="76" d="100"/>
          <a:sy n="76" d="100"/>
        </p:scale>
        <p:origin x="-300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  <a:p>
            <a:endParaRPr lang="en-US"/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5EEEC9-A816-4AFA-828C-E3FC874A5472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4" name="Заполнитель изображения слайда 3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  <a:p>
            <a:endParaRPr lang="en-US"/>
          </a:p>
        </p:txBody>
      </p:sp>
      <p:sp>
        <p:nvSpPr>
          <p:cNvPr id="5" name="Заполнитель заметок 4"/>
          <p:cNvSpPr>
            <a:spLocks noGrp="1" noEditPoints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57BE6A-3275-42EC-8710-64E3BD05F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857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86B60962-3DEA-44F0-9328-4BCC8D816B99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0342424D-8764-44AE-94B4-15BC9CC0CA7C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  <p:txBody>
          <a:bodyPr/>
          <a:lstStyle/>
          <a:p>
            <a:endParaRPr/>
          </a:p>
        </p:txBody>
      </p:sp>
      <p:sp>
        <p:nvSpPr>
          <p:cNvPr id="3" name="Заметки 2"/>
          <p:cNvSpPr>
            <a:spLocks noGrp="1" noEditPoint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 noEditPoints="1"/>
          </p:cNvSpPr>
          <p:nvPr>
            <p:ph type="sldNum" sz="quarter" idx="10"/>
          </p:nvPr>
        </p:nvSpPr>
        <p:spPr/>
        <p:txBody>
          <a:bodyPr/>
          <a:lstStyle/>
          <a:p>
            <a:fld id="{57E1EEB4-181A-4C59-A1BD-BC712074ACE0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45459262-57CB-49E4-BCC9-99F9403506D7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67887123-F93C-4C88-979F-AE46FEDE6F90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7FFDC4C5-9C41-43EC-8020-266DF05B65FD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E466EAC-39C5-408A-8C83-537BA3647E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E6B641CE-952D-4C49-AC86-71081FA7E1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A5EECF8-910D-41ED-B753-C5F5B1434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BDA5E69-C33F-404D-8CC1-B73C19EE3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586C59F-21AA-4A94-9BD4-C25AD69E5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118893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4D19460-9C86-43CA-A93C-8A75406A8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B7FE70ED-A117-4DE5-B2FB-72171178AD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F22D365-0332-47F0-9D88-63E6FE194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456DA60-E168-4563-8855-40A0FB5BE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90FECE6-61F7-48E6-B56B-00E50F5D5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36916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FCCBE980-B98D-4C53-868B-42C058C6AB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225DB3AE-0FE3-46D7-B449-BA894D931F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78849DC-0BC0-4C37-A0B6-451C32016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42D340D-BC08-43C1-B987-3BFA2BBC0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4AF87CB-6F38-451F-A35B-F2339BA49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583603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664ECF1-9D34-4570-AE24-CCB1DFB80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B82D068-9826-40CE-A443-A1242BEF0B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A03ECBA-D7FF-4746-9420-5C2BD415C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23CE365-655E-4132-8EEE-E807BC3EA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9C135E5-EC04-4F09-A213-26D38B0FB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19881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53B1A5E-AA8C-4C2D-91CF-A9E4C3606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24C8072-DF03-434F-BBA3-3FB7E9164C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76897AC-6437-41E0-9CB8-4DED2B3F7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E29833E-ACD5-4C56-8804-FE942CFB0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874BF00-BB65-4922-87DE-B51896FD1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8864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B4A9302-9B64-4C65-9674-CC2188699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6C7C0FC-6817-47BA-98AB-F201866330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23BC873-3639-4E72-865D-86EAEB10D3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C32632D-3D46-43B5-ABE1-61141A464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F80B808-4B84-4732-8D8B-B94C212F9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64852DD-055E-4320-B600-32384A678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402436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3323C62-4230-48FC-89A1-8E52647D9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74E63F8-71B2-46C8-B470-57F647EE48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0C12D11-252A-48C2-8E9D-DD06AB02A3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D571FD07-E29A-4E2F-A951-E3318964A9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232E90D2-8E34-4B3F-A146-9450EA9EAF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4A2F5FE6-567D-4F4A-A744-B2FE31BFE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C55D6F2C-B6BB-4A4C-AB02-074317E40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02D10186-C35D-4451-A1B1-98120D137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759721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4385D12-FD06-41BC-9C60-A3C6DD89B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CDEF8831-669A-4230-B7EE-5DA6FC7A7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980A366F-7F71-4FEB-8312-0477A3E01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720E2E17-D5B2-437C-95B0-1BDCC280B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97094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20B2770D-88A5-475B-9A22-DEF44E06B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DA5C4C96-9564-43CA-8DEA-E81DCECFB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F221F7CA-3DEE-4BDB-B723-55D943059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29297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E0C6ED4-47D8-4C50-84E4-B7D8F8B86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89E7532-BE9C-4753-A7A9-8944DF0A78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A5CEFA9-A960-4639-A169-A84A7BB923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2E7F85B-003E-4E44-91E1-F33A1A4C2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B15C172-7BE2-4B5B-97BF-8336E470A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7FFE373-F8BA-4DA2-BEE0-572B92C80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263976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002897B-22B5-4975-A96E-438DBE20D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43BF863A-0A13-4DE6-AC0A-982BE4BC06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76CAA65E-1D3C-48FE-8D17-AF3E6B6CD8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79E4033-6651-484A-9734-EF40D1819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34C63F4-997A-4FF6-A1A9-097C3C2E4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3767655-184A-424E-BCCE-4E15228AB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356219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8D235EC-97DB-4BB7-BB94-05082602F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CA7D6E3-401C-40B9-BFBD-114BFB4EAF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228C2CB-E010-4644-857F-0BCBCFD407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43BE529-149E-4BEE-A77E-4DBA1934C5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alt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AA17727-15B3-4408-A183-95F8EE5F6E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289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b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b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b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b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bmp"/><Relationship Id="rId5" Type="http://schemas.openxmlformats.org/officeDocument/2006/relationships/image" Target="../media/image10.bmp"/><Relationship Id="rId4" Type="http://schemas.openxmlformats.org/officeDocument/2006/relationships/image" Target="../media/image9.b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Текст. поле 2"/>
          <p:cNvSpPr txBox="1"/>
          <p:nvPr/>
        </p:nvSpPr>
        <p:spPr>
          <a:xfrm>
            <a:off x="1375582" y="536968"/>
            <a:ext cx="8239012" cy="259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Вас приветствует </a:t>
            </a:r>
          </a:p>
          <a:p>
            <a:pPr algn="ctr"/>
            <a:r>
              <a:rPr lang="ru-RU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подготовительная  </a:t>
            </a:r>
            <a:r>
              <a:rPr lang="ru-RU" sz="4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группа</a:t>
            </a:r>
          </a:p>
          <a:p>
            <a:pPr algn="ctr"/>
            <a:r>
              <a:rPr lang="ru-RU" sz="4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«Рябинка»</a:t>
            </a:r>
          </a:p>
          <a:p>
            <a:pPr algn="ctr"/>
            <a:endParaRPr lang="ru-RU" sz="32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7030A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" name="Текст. поле 3"/>
          <p:cNvSpPr txBox="1"/>
          <p:nvPr/>
        </p:nvSpPr>
        <p:spPr>
          <a:xfrm>
            <a:off x="1491420" y="2066993"/>
            <a:ext cx="8239012" cy="3810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600" b="1" i="1" u="sng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ru-RU" sz="1600" b="1" i="1" u="sng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ru-RU" sz="2800" b="1" i="1" u="sng" dirty="0">
                <a:solidFill>
                  <a:srgbClr val="7030A0"/>
                </a:solidFill>
              </a:rPr>
              <a:t>Девиз группы: </a:t>
            </a:r>
          </a:p>
          <a:p>
            <a:pPr algn="ctr"/>
            <a:r>
              <a:rPr lang="ru-RU" sz="2800" b="1" i="1" dirty="0">
                <a:solidFill>
                  <a:srgbClr val="7030A0"/>
                </a:solidFill>
              </a:rPr>
              <a:t>“Мы веселые Рябинки,</a:t>
            </a:r>
            <a:r>
              <a:rPr lang="ru-RU" sz="2800" dirty="0">
                <a:solidFill>
                  <a:srgbClr val="7030A0"/>
                </a:solidFill>
              </a:rPr>
              <a:t/>
            </a:r>
            <a:br>
              <a:rPr lang="ru-RU" sz="2800" dirty="0">
                <a:solidFill>
                  <a:srgbClr val="7030A0"/>
                </a:solidFill>
              </a:rPr>
            </a:br>
            <a:r>
              <a:rPr lang="ru-RU" sz="2800" b="1" i="1" dirty="0">
                <a:solidFill>
                  <a:srgbClr val="7030A0"/>
                </a:solidFill>
              </a:rPr>
              <a:t>Вместе мы как на картинке,</a:t>
            </a:r>
            <a:r>
              <a:rPr lang="ru-RU" sz="2800" dirty="0">
                <a:solidFill>
                  <a:srgbClr val="7030A0"/>
                </a:solidFill>
              </a:rPr>
              <a:t/>
            </a:r>
            <a:br>
              <a:rPr lang="ru-RU" sz="2800" dirty="0">
                <a:solidFill>
                  <a:srgbClr val="7030A0"/>
                </a:solidFill>
              </a:rPr>
            </a:br>
            <a:r>
              <a:rPr lang="ru-RU" sz="2800" b="1" i="1" dirty="0">
                <a:solidFill>
                  <a:srgbClr val="7030A0"/>
                </a:solidFill>
              </a:rPr>
              <a:t>Гроздью дружною живем</a:t>
            </a:r>
            <a:r>
              <a:rPr lang="ru-RU" sz="2800" dirty="0">
                <a:solidFill>
                  <a:srgbClr val="7030A0"/>
                </a:solidFill>
              </a:rPr>
              <a:t/>
            </a:r>
            <a:br>
              <a:rPr lang="ru-RU" sz="2800" dirty="0">
                <a:solidFill>
                  <a:srgbClr val="7030A0"/>
                </a:solidFill>
              </a:rPr>
            </a:br>
            <a:r>
              <a:rPr lang="ru-RU" sz="2800" b="1" i="1" dirty="0">
                <a:solidFill>
                  <a:srgbClr val="7030A0"/>
                </a:solidFill>
              </a:rPr>
              <a:t>И играем, и поем!»</a:t>
            </a:r>
          </a:p>
          <a:p>
            <a:pPr algn="ctr"/>
            <a:endParaRPr lang="ru-RU" sz="2800" b="1" i="1" dirty="0">
              <a:solidFill>
                <a:srgbClr val="7030A0"/>
              </a:solidFill>
            </a:endParaRPr>
          </a:p>
          <a:p>
            <a:pPr algn="ctr"/>
            <a:r>
              <a:rPr lang="ru-RU" sz="2800" b="1" i="1" dirty="0">
                <a:solidFill>
                  <a:srgbClr val="7030A0"/>
                </a:solidFill>
              </a:rPr>
              <a:t> Давайте знакомиться</a:t>
            </a:r>
          </a:p>
          <a:p>
            <a:pPr algn="ctr"/>
            <a:endParaRPr lang="ru-RU" sz="16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4133" y="0"/>
            <a:ext cx="12112105" cy="6921480"/>
          </a:xfrm>
          <a:prstGeom prst="rect">
            <a:avLst/>
          </a:prstGeom>
        </p:spPr>
      </p:pic>
      <p:pic>
        <p:nvPicPr>
          <p:cNvPr id="3" name="Изображение 8"/>
          <p:cNvPicPr>
            <a:picLocks noChangeAspect="1"/>
          </p:cNvPicPr>
          <p:nvPr/>
        </p:nvPicPr>
        <p:blipFill rotWithShape="1">
          <a:blip r:embed="rId4"/>
          <a:srcRect l="22320" t="1938"/>
          <a:stretch/>
        </p:blipFill>
        <p:spPr>
          <a:xfrm>
            <a:off x="2555288" y="918558"/>
            <a:ext cx="2635258" cy="27860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Текст. поле 4"/>
          <p:cNvSpPr txBox="1"/>
          <p:nvPr/>
        </p:nvSpPr>
        <p:spPr>
          <a:xfrm>
            <a:off x="1828800" y="2925501"/>
            <a:ext cx="408823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ru-RU" sz="20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sz="2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</a:t>
            </a:r>
            <a:r>
              <a:rPr lang="ru-RU" sz="20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Воспитатель </a:t>
            </a:r>
            <a:r>
              <a:rPr lang="ru-RU" sz="20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</a:t>
            </a:r>
          </a:p>
          <a:p>
            <a:r>
              <a:rPr lang="ru-RU" sz="20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</a:t>
            </a:r>
            <a:r>
              <a:rPr lang="ru-RU" sz="20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Максимова </a:t>
            </a:r>
            <a:endParaRPr lang="ru-RU" sz="2000" b="1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sz="20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</a:t>
            </a:r>
            <a:r>
              <a:rPr lang="ru-RU" sz="20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Раиса </a:t>
            </a:r>
            <a:r>
              <a:rPr lang="ru-RU" sz="20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Иосифовна</a:t>
            </a:r>
          </a:p>
        </p:txBody>
      </p:sp>
      <p:sp>
        <p:nvSpPr>
          <p:cNvPr id="8" name="Текст. поле 7"/>
          <p:cNvSpPr txBox="1"/>
          <p:nvPr/>
        </p:nvSpPr>
        <p:spPr>
          <a:xfrm>
            <a:off x="2556218" y="4589229"/>
            <a:ext cx="785768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0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Музыкальный руководитель: Вичкуткина Валентина Ильинична</a:t>
            </a:r>
            <a:r>
              <a:rPr lang="ru-RU" sz="20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</a:p>
          <a:p>
            <a:pPr algn="l"/>
            <a:r>
              <a:rPr lang="ru-RU" sz="20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Инструктор по ФИЗО: Сиротина Надежда Николаевна</a:t>
            </a:r>
            <a:endParaRPr lang="ru-RU" sz="2000" b="1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l"/>
            <a:r>
              <a:rPr lang="ru-RU" sz="20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Помощник </a:t>
            </a:r>
            <a:r>
              <a:rPr lang="ru-RU" sz="20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воспитателя: Погодина Ирина Вячеславовна</a:t>
            </a:r>
          </a:p>
          <a:p>
            <a:pPr algn="l"/>
            <a:endParaRPr lang="ru-RU" sz="20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l"/>
            <a:endParaRPr lang="ru-RU" sz="20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F60606A-3C11-49DB-A5A0-AEC50E647F86}"/>
              </a:ext>
            </a:extLst>
          </p:cNvPr>
          <p:cNvSpPr txBox="1"/>
          <p:nvPr/>
        </p:nvSpPr>
        <p:spPr>
          <a:xfrm>
            <a:off x="6548072" y="3531420"/>
            <a:ext cx="29651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FFFF00"/>
                </a:solidFill>
              </a:rPr>
              <a:t>Воспитатель :</a:t>
            </a:r>
          </a:p>
          <a:p>
            <a:r>
              <a:rPr lang="ru-RU" sz="2000" dirty="0">
                <a:solidFill>
                  <a:srgbClr val="FFFF00"/>
                </a:solidFill>
              </a:rPr>
              <a:t>Михайлова </a:t>
            </a:r>
          </a:p>
          <a:p>
            <a:r>
              <a:rPr lang="ru-RU" sz="2000" dirty="0">
                <a:solidFill>
                  <a:srgbClr val="FFFF00"/>
                </a:solidFill>
              </a:rPr>
              <a:t>Виктория Андреевна 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83476422-0E30-4272-BD35-D22CFC1A9E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072" y="918559"/>
            <a:ext cx="2539564" cy="26415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5856865"/>
              </p:ext>
            </p:extLst>
          </p:nvPr>
        </p:nvGraphicFramePr>
        <p:xfrm>
          <a:off x="3959756" y="1008690"/>
          <a:ext cx="7050622" cy="53887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8948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536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60749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852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7030A0"/>
                          </a:solidFill>
                          <a:effectLst/>
                        </a:rPr>
                        <a:t>День </a:t>
                      </a:r>
                      <a:r>
                        <a:rPr lang="ru-RU" sz="1800" dirty="0" smtClean="0">
                          <a:solidFill>
                            <a:srgbClr val="7030A0"/>
                          </a:solidFill>
                          <a:effectLst/>
                        </a:rPr>
                        <a:t>недели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28" marR="387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7030A0"/>
                          </a:solidFill>
                          <a:effectLst/>
                        </a:rPr>
                        <a:t>Время</a:t>
                      </a:r>
                      <a:endParaRPr lang="ru-RU" sz="18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28" marR="387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Занятия</a:t>
                      </a:r>
                      <a:r>
                        <a:rPr lang="ru-RU" sz="1800" baseline="0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8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28" marR="387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804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u="none" strike="noStrike" dirty="0">
                          <a:ln>
                            <a:solidFill>
                              <a:srgbClr val="7030A0"/>
                            </a:solidFill>
                          </a:ln>
                          <a:effectLst/>
                        </a:rPr>
                        <a:t> </a:t>
                      </a:r>
                      <a:endParaRPr lang="ru-RU" sz="1800" dirty="0">
                        <a:ln>
                          <a:solidFill>
                            <a:srgbClr val="7030A0"/>
                          </a:solidFill>
                        </a:ln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u="sng" dirty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00B050"/>
                          </a:solidFill>
                          <a:effectLst/>
                        </a:rPr>
                        <a:t>Понедельник</a:t>
                      </a:r>
                      <a:endParaRPr lang="ru-RU" sz="1800" b="1" dirty="0">
                        <a:ln>
                          <a:solidFill>
                            <a:srgbClr val="7030A0"/>
                          </a:solidFill>
                        </a:ln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28" marR="387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7030A0"/>
                          </a:solidFill>
                          <a:effectLst/>
                        </a:rPr>
                        <a:t>9.00-9.30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7030A0"/>
                          </a:solidFill>
                          <a:effectLst/>
                        </a:rPr>
                        <a:t>9.40-10.10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7030A0"/>
                          </a:solidFill>
                          <a:effectLst/>
                        </a:rPr>
                        <a:t>10.20-10.50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7030A0"/>
                        </a:solidFill>
                        <a:effectLst/>
                      </a:endParaRPr>
                    </a:p>
                  </a:txBody>
                  <a:tcPr marL="38728" marR="387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Ознакомление с окружающим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Рисование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Физкультура</a:t>
                      </a:r>
                    </a:p>
                  </a:txBody>
                  <a:tcPr marL="38728" marR="387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387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u="none" strike="noStrike" dirty="0">
                          <a:ln>
                            <a:solidFill>
                              <a:srgbClr val="7030A0"/>
                            </a:solidFill>
                          </a:ln>
                          <a:effectLst/>
                        </a:rPr>
                        <a:t> </a:t>
                      </a:r>
                      <a:endParaRPr lang="ru-RU" sz="1800" dirty="0">
                        <a:ln>
                          <a:solidFill>
                            <a:srgbClr val="7030A0"/>
                          </a:solidFill>
                        </a:ln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u="none" strike="noStrike" dirty="0">
                          <a:ln>
                            <a:solidFill>
                              <a:srgbClr val="7030A0"/>
                            </a:solidFill>
                          </a:ln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u="sng" dirty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FFC000"/>
                          </a:solidFill>
                          <a:effectLst/>
                        </a:rPr>
                        <a:t>Вторник</a:t>
                      </a:r>
                      <a:endParaRPr lang="ru-RU" sz="1800" b="1" dirty="0">
                        <a:ln>
                          <a:solidFill>
                            <a:srgbClr val="7030A0"/>
                          </a:solidFill>
                        </a:ln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28" marR="387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7030A0"/>
                          </a:solidFill>
                          <a:effectLst/>
                        </a:rPr>
                        <a:t>9.00-9.30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7030A0"/>
                          </a:solidFill>
                          <a:effectLst/>
                        </a:rPr>
                        <a:t>9.40-10.10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10.20-10.50</a:t>
                      </a:r>
                    </a:p>
                  </a:txBody>
                  <a:tcPr marL="38728" marR="387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Математика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Музыкальное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n>
                          <a:solidFill>
                            <a:srgbClr val="7030A0"/>
                          </a:solidFill>
                        </a:ln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Аппликация/ручной труд</a:t>
                      </a:r>
                    </a:p>
                  </a:txBody>
                  <a:tcPr marL="38728" marR="387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858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u="none" strike="noStrike" dirty="0">
                          <a:ln>
                            <a:solidFill>
                              <a:srgbClr val="7030A0"/>
                            </a:solidFill>
                          </a:ln>
                          <a:effectLst/>
                        </a:rPr>
                        <a:t> </a:t>
                      </a:r>
                      <a:endParaRPr lang="ru-RU" sz="1800" dirty="0">
                        <a:ln>
                          <a:solidFill>
                            <a:srgbClr val="7030A0"/>
                          </a:solidFill>
                        </a:ln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u="none" strike="noStrike" dirty="0">
                          <a:ln>
                            <a:solidFill>
                              <a:srgbClr val="7030A0"/>
                            </a:solidFill>
                          </a:ln>
                          <a:effectLst/>
                        </a:rPr>
                        <a:t> </a:t>
                      </a:r>
                      <a:r>
                        <a:rPr lang="ru-RU" sz="1800" b="1" u="sng" dirty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00B0F0"/>
                          </a:solidFill>
                          <a:effectLst/>
                        </a:rPr>
                        <a:t>Среда</a:t>
                      </a:r>
                      <a:endParaRPr lang="ru-RU" sz="1800" b="1" dirty="0">
                        <a:ln>
                          <a:solidFill>
                            <a:srgbClr val="7030A0"/>
                          </a:solidFill>
                        </a:ln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28" marR="387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7030A0"/>
                          </a:solidFill>
                          <a:effectLst/>
                        </a:rPr>
                        <a:t>9.00-9.30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7030A0"/>
                          </a:solidFill>
                          <a:effectLst/>
                        </a:rPr>
                        <a:t>9.40-10.10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7030A0"/>
                          </a:solidFill>
                          <a:effectLst/>
                        </a:rPr>
                        <a:t> </a:t>
                      </a:r>
                    </a:p>
                  </a:txBody>
                  <a:tcPr marL="38728" marR="387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Развитие речи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«мы играем в экономику»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Физкультура </a:t>
                      </a:r>
                      <a:r>
                        <a:rPr lang="ru-RU" sz="1600" dirty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 прогулке</a:t>
                      </a:r>
                    </a:p>
                  </a:txBody>
                  <a:tcPr marL="38728" marR="387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501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u="none" strike="noStrike" dirty="0">
                          <a:ln>
                            <a:solidFill>
                              <a:srgbClr val="7030A0"/>
                            </a:solidFill>
                          </a:ln>
                          <a:effectLst/>
                        </a:rPr>
                        <a:t> </a:t>
                      </a:r>
                      <a:endParaRPr lang="ru-RU" sz="1800" dirty="0">
                        <a:ln>
                          <a:solidFill>
                            <a:srgbClr val="7030A0"/>
                          </a:solidFill>
                        </a:ln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u="sng" dirty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002060"/>
                          </a:solidFill>
                          <a:effectLst/>
                        </a:rPr>
                        <a:t>Четверг</a:t>
                      </a:r>
                      <a:endParaRPr lang="ru-RU" sz="1800" b="1" dirty="0">
                        <a:ln>
                          <a:solidFill>
                            <a:srgbClr val="7030A0"/>
                          </a:solidFill>
                        </a:ln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28" marR="387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7030A0"/>
                          </a:solidFill>
                          <a:effectLst/>
                        </a:rPr>
                        <a:t>9.00-9.30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7030A0"/>
                          </a:solidFill>
                          <a:effectLst/>
                        </a:rPr>
                        <a:t>9.40-10.10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12.00-12.30</a:t>
                      </a:r>
                    </a:p>
                  </a:txBody>
                  <a:tcPr marL="38728" marR="387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Подготовка к грамоте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Изо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n>
                          <a:solidFill>
                            <a:srgbClr val="7030A0"/>
                          </a:solidFill>
                        </a:ln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Физкультура </a:t>
                      </a:r>
                    </a:p>
                  </a:txBody>
                  <a:tcPr marL="38728" marR="387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983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u="none" strike="noStrike" dirty="0">
                          <a:ln>
                            <a:solidFill>
                              <a:srgbClr val="7030A0"/>
                            </a:solidFill>
                          </a:ln>
                          <a:effectLst/>
                        </a:rPr>
                        <a:t> </a:t>
                      </a:r>
                      <a:endParaRPr lang="ru-RU" sz="1800" dirty="0">
                        <a:ln>
                          <a:solidFill>
                            <a:srgbClr val="7030A0"/>
                          </a:solidFill>
                        </a:ln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u="sng" dirty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C00000"/>
                          </a:solidFill>
                          <a:effectLst/>
                        </a:rPr>
                        <a:t>Пятница</a:t>
                      </a:r>
                      <a:endParaRPr lang="ru-RU" sz="1800" b="1" dirty="0">
                        <a:ln>
                          <a:solidFill>
                            <a:srgbClr val="7030A0"/>
                          </a:solidFill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28" marR="387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7030A0"/>
                          </a:solidFill>
                          <a:effectLst/>
                        </a:rPr>
                        <a:t>9.00-9.30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7030A0"/>
                          </a:solidFill>
                          <a:effectLst/>
                        </a:rPr>
                        <a:t> </a:t>
                      </a:r>
                      <a:r>
                        <a:rPr lang="ru-RU" sz="1600" dirty="0" smtClean="0">
                          <a:solidFill>
                            <a:srgbClr val="7030A0"/>
                          </a:solidFill>
                          <a:effectLst/>
                        </a:rPr>
                        <a:t>9.40-10.10</a:t>
                      </a:r>
                      <a:endParaRPr lang="ru-RU" sz="16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10.20-10.50</a:t>
                      </a:r>
                    </a:p>
                  </a:txBody>
                  <a:tcPr marL="38728" marR="387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4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Ознакомление с природой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Ознакомление с художественной литературой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Музыкальное </a:t>
                      </a:r>
                    </a:p>
                  </a:txBody>
                  <a:tcPr marL="38728" marR="387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 rot="32400000" flipV="1">
            <a:off x="539380" y="752825"/>
            <a:ext cx="2965744" cy="51173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anchor="ctr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Tx/>
              <a:buNone/>
            </a:pPr>
            <a:r>
              <a:rPr kumimoji="0" lang="ru-RU" altLang="ru-RU" sz="2800" b="1" i="0" strike="noStrike" cap="none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</a:t>
            </a:r>
            <a:endParaRPr kumimoji="0" lang="ru-RU" altLang="ru-RU" sz="2800" b="1" i="0" strike="noStrike" cap="none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" name="Текст. поле 28"/>
          <p:cNvSpPr txBox="1"/>
          <p:nvPr/>
        </p:nvSpPr>
        <p:spPr>
          <a:xfrm>
            <a:off x="1091248" y="0"/>
            <a:ext cx="101262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4400" dirty="0" smtClean="0"/>
              <a:t>                  Расписание занятий  </a:t>
            </a:r>
            <a:endParaRPr lang="ru-RU" sz="4400" dirty="0"/>
          </a:p>
        </p:txBody>
      </p:sp>
      <p:pic>
        <p:nvPicPr>
          <p:cNvPr id="31" name="Рисунок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08728" y="1649600"/>
            <a:ext cx="2872257" cy="21123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CE8652D-DCFE-4A1D-BD5A-309020BF23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278" y="1649521"/>
            <a:ext cx="4910202" cy="47584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Изображение 103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081766" y="119258"/>
            <a:ext cx="4533499" cy="2782465"/>
          </a:xfrm>
          <a:prstGeom prst="rect">
            <a:avLst/>
          </a:prstGeom>
        </p:spPr>
      </p:pic>
      <p:pic>
        <p:nvPicPr>
          <p:cNvPr id="4" name="Изображение 102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891815" y="3979846"/>
            <a:ext cx="4408370" cy="2782465"/>
          </a:xfrm>
          <a:prstGeom prst="rect">
            <a:avLst/>
          </a:prstGeom>
        </p:spPr>
      </p:pic>
      <p:pic>
        <p:nvPicPr>
          <p:cNvPr id="5" name="Изображение 103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296694" y="119258"/>
            <a:ext cx="4408370" cy="300308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276080" y="595097"/>
            <a:ext cx="4950237" cy="532368"/>
          </a:xfrm>
        </p:spPr>
        <p:txBody>
          <a:bodyPr>
            <a:noAutofit/>
          </a:bodyPr>
          <a:lstStyle/>
          <a:p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Осень, осень, погоди!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  с дождями не спеши,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Дай еще нам лета,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Солнышка и света</a:t>
            </a:r>
            <a:endParaRPr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xmlns="" id="{27ACB37A-E4B1-4C3B-88F1-B4B7FCF7F7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502" y="3652637"/>
            <a:ext cx="4064927" cy="304869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4049BE1B-3BF7-4D64-8A71-4722B8423E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087" y="156669"/>
            <a:ext cx="4064927" cy="304869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1D84DB56-EEF4-4D67-ADFA-1FA72EB29E3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71" y="1681017"/>
            <a:ext cx="3802838" cy="507045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4EBC38A-B241-4289-AA1D-4707A116BFDF}"/>
              </a:ext>
            </a:extLst>
          </p:cNvPr>
          <p:cNvSpPr txBox="1"/>
          <p:nvPr/>
        </p:nvSpPr>
        <p:spPr>
          <a:xfrm>
            <a:off x="4063536" y="4447021"/>
            <a:ext cx="380283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листопаде, яркое,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за чудо, спросим? -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дары богатое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года осень 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F4B646E-9C8C-44AF-8BB2-C98D2FAA12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20" y="323165"/>
            <a:ext cx="2237173" cy="29828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EEB08BA-7968-48BF-AE26-3D559C39A8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8186" y="301840"/>
            <a:ext cx="2700664" cy="36008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FE276562-D2C7-47F8-9BCC-D838F852F1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469" y="3289930"/>
            <a:ext cx="2375507" cy="31673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F861CE8-7907-4317-A5C8-7942E68341F6}"/>
              </a:ext>
            </a:extLst>
          </p:cNvPr>
          <p:cNvSpPr txBox="1"/>
          <p:nvPr/>
        </p:nvSpPr>
        <p:spPr>
          <a:xfrm>
            <a:off x="4512442" y="0"/>
            <a:ext cx="26988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Будни детей.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A4F014E-EBE3-4AAB-BBE9-1DAE66A099EE}"/>
              </a:ext>
            </a:extLst>
          </p:cNvPr>
          <p:cNvSpPr txBox="1"/>
          <p:nvPr/>
        </p:nvSpPr>
        <p:spPr>
          <a:xfrm>
            <a:off x="3717889" y="817362"/>
            <a:ext cx="4287915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Здесь мы делаем зарядку, Ложкой правильно едим, Приучаемся к порядку! Детский сад необходим! </a:t>
            </a:r>
            <a:endParaRPr lang="ru-RU" sz="24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Учим 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стихи и песни </a:t>
            </a:r>
            <a:endParaRPr lang="ru-RU" sz="24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нашей группе дошколят! Места нет для нас чудесней! Чем любимый детский сад!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9F2A01EC-5B77-4FDA-A3D0-527D77F10F4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804" y="3289930"/>
            <a:ext cx="2559729" cy="34129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3465846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Желтый и оранжевый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Notes Theme">
  <a:themeElements>
    <a:clrScheme name="Office Notes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Notes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Notes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1"/>
        </a:gradFill>
      </a:fillStyleLst>
      <a:lnStyleLst>
        <a:ln w="9525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>
          <a:solidFill>
            <a:schemeClr val="phClr"/>
          </a:solidFill>
          <a:prstDash val="solid"/>
        </a:ln>
        <a:ln w="38100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</TotalTime>
  <Words>158</Words>
  <Application>Microsoft Office PowerPoint</Application>
  <PresentationFormat>Произвольный</PresentationFormat>
  <Paragraphs>83</Paragraphs>
  <Slides>7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Осень, осень, погоди! И  с дождями не спеши, Дай еще нам лета, Солнышка и света</vt:lpstr>
      <vt:lpstr>Презентация PowerPoint</vt:lpstr>
    </vt:vector>
  </TitlesOfParts>
  <Company>Mobile Systems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полина</dc:creator>
  <cp:lastModifiedBy>user</cp:lastModifiedBy>
  <cp:revision>12</cp:revision>
  <dcterms:created xsi:type="dcterms:W3CDTF">2022-11-02T06:47:43Z</dcterms:created>
  <dcterms:modified xsi:type="dcterms:W3CDTF">2023-10-26T10:54:22Z</dcterms:modified>
</cp:coreProperties>
</file>