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C7C"/>
    <a:srgbClr val="FF6600"/>
    <a:srgbClr val="FF9900"/>
    <a:srgbClr val="E62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9C7D-DB76-4F83-AE08-BF9AAEE3A46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D981-831B-4153-BEF7-B47A11EAD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9D981-831B-4153-BEF7-B47A11EAD3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ed282281618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2910" y="4643446"/>
            <a:ext cx="2161090" cy="2214554"/>
          </a:xfrm>
          <a:prstGeom prst="rect">
            <a:avLst/>
          </a:prstGeom>
        </p:spPr>
      </p:pic>
      <p:pic>
        <p:nvPicPr>
          <p:cNvPr id="7" name="Рисунок 6" descr="7bb2b8da8e3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7554" cy="2910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ed282281618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9470" y="5500702"/>
            <a:ext cx="1324530" cy="1357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 descr="7bb2b8da8e3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565841" cy="135729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bb2b8da8e3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2910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 descr="fed282281618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2910" y="4643446"/>
            <a:ext cx="2161090" cy="221455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 descr="fed282281618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9470" y="5500702"/>
            <a:ext cx="1324530" cy="1357298"/>
          </a:xfrm>
          <a:prstGeom prst="rect">
            <a:avLst/>
          </a:prstGeom>
        </p:spPr>
      </p:pic>
      <p:pic>
        <p:nvPicPr>
          <p:cNvPr id="9" name="Рисунок 8" descr="7bb2b8da8e3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565841" cy="135729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Рисунок 9" descr="fed282281618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9470" y="5500702"/>
            <a:ext cx="1324530" cy="1357298"/>
          </a:xfrm>
          <a:prstGeom prst="rect">
            <a:avLst/>
          </a:prstGeom>
        </p:spPr>
      </p:pic>
      <p:pic>
        <p:nvPicPr>
          <p:cNvPr id="11" name="Рисунок 10" descr="7bb2b8da8e3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565841" cy="135729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bb2b8da8e3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2910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 descr="fed282281618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2910" y="4643446"/>
            <a:ext cx="2161090" cy="221455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bb2b8da8e3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2910385"/>
          </a:xfrm>
          <a:prstGeom prst="rect">
            <a:avLst/>
          </a:prstGeom>
        </p:spPr>
      </p:pic>
      <p:pic>
        <p:nvPicPr>
          <p:cNvPr id="6" name="Рисунок 5" descr="fed282281618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2910" y="4643446"/>
            <a:ext cx="2161090" cy="221455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bb2b8da8e3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565841" cy="1357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 descr="fed282281618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9470" y="5500702"/>
            <a:ext cx="1324530" cy="135729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bb2b8da8e3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2910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fed282281618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2910" y="4643446"/>
            <a:ext cx="2161090" cy="221455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043608"/>
          </a:xfrm>
        </p:spPr>
        <p:txBody>
          <a:bodyPr>
            <a:noAutofit/>
          </a:bodyPr>
          <a:lstStyle/>
          <a:p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 приветствует</a:t>
            </a:r>
            <a:b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подготовительная</a:t>
            </a:r>
            <a:b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группа №10 </a:t>
            </a:r>
            <a:b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«Почемучки»</a:t>
            </a:r>
            <a:endParaRPr lang="ru-R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496944" cy="316835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lnSpc>
                <a:spcPct val="80000"/>
              </a:lnSpc>
            </a:pPr>
            <a:r>
              <a:rPr lang="ru-RU" altLang="ru-RU" sz="2800" u="sng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Воспитатели:</a:t>
            </a:r>
          </a:p>
          <a:p>
            <a:pPr algn="l">
              <a:lnSpc>
                <a:spcPct val="80000"/>
              </a:lnSpc>
            </a:pPr>
            <a:r>
              <a:rPr lang="ru-RU" alt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Ильинская Марина Викторовна</a:t>
            </a:r>
          </a:p>
          <a:p>
            <a:pPr algn="just">
              <a:lnSpc>
                <a:spcPct val="80000"/>
              </a:lnSpc>
            </a:pPr>
            <a:r>
              <a:rPr lang="ru-RU" alt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Евдокимова Елена Александровна</a:t>
            </a:r>
          </a:p>
          <a:p>
            <a:pPr algn="l">
              <a:lnSpc>
                <a:spcPct val="80000"/>
              </a:lnSpc>
            </a:pPr>
            <a:r>
              <a:rPr lang="ru-RU" altLang="ru-RU" sz="2800" u="sng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Музыкальный руководитель:</a:t>
            </a:r>
          </a:p>
          <a:p>
            <a:pPr algn="r">
              <a:lnSpc>
                <a:spcPct val="80000"/>
              </a:lnSpc>
            </a:pPr>
            <a:r>
              <a:rPr lang="ru-RU" alt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alt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Вичкуткина</a:t>
            </a:r>
            <a:r>
              <a:rPr lang="ru-RU" alt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Валентина Ильинична</a:t>
            </a:r>
          </a:p>
          <a:p>
            <a:pPr algn="l">
              <a:lnSpc>
                <a:spcPct val="80000"/>
              </a:lnSpc>
            </a:pPr>
            <a:r>
              <a:rPr lang="ru-RU" altLang="ru-RU" sz="2800" u="sng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Инструктор по физкультуре:</a:t>
            </a:r>
          </a:p>
          <a:p>
            <a:pPr algn="r">
              <a:lnSpc>
                <a:spcPct val="80000"/>
              </a:lnSpc>
            </a:pPr>
            <a:r>
              <a:rPr lang="ru-RU" alt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Сиротина Надежда Алексеевна</a:t>
            </a:r>
          </a:p>
          <a:p>
            <a:pPr algn="l">
              <a:lnSpc>
                <a:spcPct val="80000"/>
              </a:lnSpc>
            </a:pPr>
            <a:endParaRPr lang="ru-RU" sz="2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9249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5"/>
          <a:ext cx="8712968" cy="55516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7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8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Режимные моменты.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Время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Утренний приём, гимнастика, игры, общение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7.00 – 8.20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Подготовка к завтраку, завтрак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8.20 – 9.00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07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Самостоятельные игры детей</a:t>
                      </a:r>
                    </a:p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Организованная образовательная деятельность. Образовательные</a:t>
                      </a:r>
                    </a:p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 развивающие ситуации (общая длительность, включая время перерыва)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9.00 – 10.50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 smtClean="0"/>
                        <a:t>2-ой завтрак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9533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Подготовка к прогулке, прогулка (наблюдения, игры, труд, экспериментирование,</a:t>
                      </a:r>
                    </a:p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 общение по интересам), возвращение с прогулки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10.50 – 12.30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Подготовка к обеду, обед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12.40 – 13.10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Подготовка ко сну, сон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13.10 – 15.00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Постепенный подъём, воздушные, водные процедуры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15.00 – 15.15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Подготовка к полднику, полдник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15.15 – 15.30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907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Игры, досуги, кружки, театр, самостоятельная деятельность по интересам, </a:t>
                      </a:r>
                    </a:p>
                    <a:p>
                      <a:pPr fontAlgn="t">
                        <a:buNone/>
                      </a:pPr>
                      <a:r>
                        <a:rPr lang="ru-RU" sz="1400" dirty="0" smtClean="0">
                          <a:effectLst/>
                        </a:rPr>
                        <a:t>общение, прогулка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15.30 – 16.45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Подготовка к ужину, ужин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16.45 – 17.10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Игры,  прогулка. Уход домой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17.10 – 19.00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98072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0850"/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Режим дня составлен с расчетом на 12и-часовое </a:t>
            </a:r>
            <a:br>
              <a:rPr lang="ru-RU" altLang="ru-RU" sz="20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0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пребывание ребенка в детском саду в подготовительной</a:t>
            </a:r>
            <a:br>
              <a:rPr lang="ru-RU" altLang="ru-RU" sz="20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0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группе. Холодный период года</a:t>
            </a:r>
            <a:r>
              <a:rPr lang="ru-RU" altLang="ru-RU" sz="240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  <a:t>Сетка занятий в средней</a:t>
            </a:r>
            <a:b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  <a:t>группе на </a:t>
            </a:r>
            <a: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  <a:t>2020-2021</a:t>
            </a:r>
            <a: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  <a:t> учебный год.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96978"/>
              </p:ext>
            </p:extLst>
          </p:nvPr>
        </p:nvGraphicFramePr>
        <p:xfrm>
          <a:off x="428596" y="1196752"/>
          <a:ext cx="8286808" cy="50664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2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3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79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9.00 - 9.30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 Ознакомление с окружающим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9.40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10.10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Аппликация/ручной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 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12.30 - Физкультура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9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Вторник: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9.00 - 9.30 – Подготовка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грамоте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9.40 – 10.10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ИЗО деятельность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10.20 – 10.50 – Музыкальное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Среда: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9.00 - 9.30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9.40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10.10 – Ознакомление с художественной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литературой.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 на прогулке</a:t>
                      </a:r>
                      <a:endParaRPr lang="ru-RU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9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Четверг: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-9.30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</a:p>
                    <a:p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9.40 – 10.10 – Мы играем в экономику</a:t>
                      </a:r>
                      <a:endParaRPr lang="ru-RU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10.20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10.50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3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Пятница: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9.00 - 9.30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природы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9.40 – 10.10 – ИЗО деятельность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12.30 - Музыкальное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sp>
        <p:nvSpPr>
          <p:cNvPr id="12" name="Солнце 11"/>
          <p:cNvSpPr/>
          <p:nvPr/>
        </p:nvSpPr>
        <p:spPr>
          <a:xfrm>
            <a:off x="3571868" y="1307859"/>
            <a:ext cx="1928826" cy="178595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20337129">
            <a:off x="103653" y="5280052"/>
            <a:ext cx="335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Осень наступила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Листья осыпаются…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511">
            <a:off x="375418" y="1315223"/>
            <a:ext cx="2319722" cy="30929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336">
            <a:off x="6516216" y="1307859"/>
            <a:ext cx="2319722" cy="30929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84" y="3645024"/>
            <a:ext cx="2331394" cy="310852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r="3342" b="9420"/>
          <a:stretch/>
        </p:blipFill>
        <p:spPr>
          <a:xfrm>
            <a:off x="5580112" y="1269294"/>
            <a:ext cx="2983301" cy="29663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Осени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0" r="11542"/>
          <a:stretch/>
        </p:blipFill>
        <p:spPr>
          <a:xfrm>
            <a:off x="564927" y="4429475"/>
            <a:ext cx="3744416" cy="238267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45118" r="29380" b="1"/>
          <a:stretch/>
        </p:blipFill>
        <p:spPr>
          <a:xfrm>
            <a:off x="5121703" y="4419378"/>
            <a:ext cx="3441710" cy="23927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1100" r="16400" b="23750"/>
          <a:stretch/>
        </p:blipFill>
        <p:spPr>
          <a:xfrm>
            <a:off x="564927" y="1268760"/>
            <a:ext cx="2552886" cy="296686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25540" y="2060848"/>
            <a:ext cx="2066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Мы любим Осень!!!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8" b="1961"/>
          <a:stretch/>
        </p:blipFill>
        <p:spPr>
          <a:xfrm rot="733086">
            <a:off x="4627884" y="1816236"/>
            <a:ext cx="4037490" cy="25285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- это хорошо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939599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Я готов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поотжиматься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Приседать и кувыркаться.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Подтянуться я смогу.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Обогнать всех на бегу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r="11549" b="20687"/>
          <a:stretch/>
        </p:blipFill>
        <p:spPr>
          <a:xfrm>
            <a:off x="256794" y="1417638"/>
            <a:ext cx="3535041" cy="394592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237974_91-p-fioletovie-snezhinki-na-prozrachnom-fone-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7110">
            <a:off x="2138412" y="-717235"/>
            <a:ext cx="7216067" cy="54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 b="24796"/>
          <a:stretch/>
        </p:blipFill>
        <p:spPr>
          <a:xfrm>
            <a:off x="463138" y="2636912"/>
            <a:ext cx="2530624" cy="340367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360" b="4038"/>
          <a:stretch/>
        </p:blipFill>
        <p:spPr>
          <a:xfrm rot="1074084">
            <a:off x="3846094" y="3847934"/>
            <a:ext cx="4052633" cy="247450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1395201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Первый снег пушистый </a:t>
            </a:r>
          </a:p>
          <a:p>
            <a:r>
              <a:rPr lang="ru-RU" sz="24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воздухе кружиться</a:t>
            </a:r>
          </a:p>
          <a:p>
            <a:r>
              <a:rPr lang="ru-RU" sz="24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на землю тихо…</a:t>
            </a:r>
          </a:p>
          <a:p>
            <a:r>
              <a:rPr lang="ru-RU" sz="24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Падает ложиться.</a:t>
            </a:r>
            <a:endParaRPr lang="ru-RU" sz="2400" dirty="0">
              <a:ln w="0"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027444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TP10242530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10D240-7C7D-486F-A7E8-F8F8B8D5F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TP102425302_template</Template>
  <TotalTime>9598</TotalTime>
  <Words>318</Words>
  <Application>Microsoft Office PowerPoint</Application>
  <PresentationFormat>Экран (4:3)</PresentationFormat>
  <Paragraphs>79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TP102425302_template</vt:lpstr>
      <vt:lpstr>Вас приветствует подготовительная  группа №10  «Почемучки»</vt:lpstr>
      <vt:lpstr> Режим дня составлен с расчетом на 12и-часовое  пребывание ребенка в детском саду в подготовительной  группе. Холодный период года. </vt:lpstr>
      <vt:lpstr> Сетка занятий в средней группе на 2020-2021 учебный год. </vt:lpstr>
      <vt:lpstr>Золотая осень</vt:lpstr>
      <vt:lpstr>Праздник Осени</vt:lpstr>
      <vt:lpstr>Спорт - это хорошо</vt:lpstr>
      <vt:lpstr>Первый снег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приветствует вторая младшая группа №10</dc:title>
  <dc:creator>Елена Евдокимова</dc:creator>
  <cp:lastModifiedBy>user</cp:lastModifiedBy>
  <cp:revision>193</cp:revision>
  <dcterms:created xsi:type="dcterms:W3CDTF">2017-09-12T08:21:29Z</dcterms:created>
  <dcterms:modified xsi:type="dcterms:W3CDTF">2023-11-02T13:27:48Z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TC024253039991</vt:lpwstr>
  </property>
</Properties>
</file>