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300" r:id="rId6"/>
    <p:sldId id="297" r:id="rId7"/>
    <p:sldId id="299" r:id="rId8"/>
  </p:sldIdLst>
  <p:sldSz cx="9144000" cy="6858000" type="screen4x3"/>
  <p:notesSz cx="6858000" cy="9144000"/>
  <p:embeddedFontLst>
    <p:embeddedFont>
      <p:font typeface="SkazkaForSerge" charset="0"/>
      <p:regular r:id="rId9"/>
    </p:embeddedFon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79261"/>
    <a:srgbClr val="A42320"/>
    <a:srgbClr val="C42A26"/>
    <a:srgbClr val="8D1E1B"/>
    <a:srgbClr val="820041"/>
    <a:srgbClr val="CC0066"/>
    <a:srgbClr val="B05408"/>
    <a:srgbClr val="993300"/>
    <a:srgbClr val="BE2824"/>
    <a:srgbClr val="F90B0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/>
    <p:restoredTop sz="92643" autoAdjust="0"/>
  </p:normalViewPr>
  <p:slideViewPr>
    <p:cSldViewPr>
      <p:cViewPr>
        <p:scale>
          <a:sx n="50" d="100"/>
          <a:sy n="50" d="100"/>
        </p:scale>
        <p:origin x="-108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548680"/>
            <a:ext cx="4719468" cy="423764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Вас приветствует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вторая младшая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группа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№ 12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«Улыбка»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3551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Воспитатели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928670"/>
            <a:ext cx="2376264" cy="345638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2" y="928670"/>
            <a:ext cx="2308010" cy="3462016"/>
          </a:xfrm>
        </p:spPr>
      </p:pic>
      <p:sp>
        <p:nvSpPr>
          <p:cNvPr id="9" name="TextBox 8"/>
          <p:cNvSpPr txBox="1"/>
          <p:nvPr/>
        </p:nvSpPr>
        <p:spPr>
          <a:xfrm>
            <a:off x="1428728" y="442913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Максимова Ольга Петровна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57818" y="435769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Сканцева</a:t>
            </a:r>
            <a:r>
              <a:rPr lang="ru-RU" dirty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 Галина Валентиновна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5143512"/>
            <a:ext cx="72109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Помощник воспитателя </a:t>
            </a:r>
            <a:r>
              <a:rPr lang="ru-RU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– </a:t>
            </a:r>
            <a:r>
              <a:rPr lang="ru-RU" dirty="0" err="1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М</a:t>
            </a:r>
            <a:r>
              <a:rPr lang="ru-RU" dirty="0" err="1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анозова</a:t>
            </a:r>
            <a:r>
              <a:rPr lang="ru-RU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 </a:t>
            </a:r>
            <a:r>
              <a:rPr lang="ru-RU" dirty="0" err="1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Фарзона</a:t>
            </a:r>
            <a:r>
              <a:rPr lang="ru-RU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 </a:t>
            </a:r>
            <a:r>
              <a:rPr lang="ru-RU" dirty="0" err="1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Давлатбековна</a:t>
            </a:r>
            <a:endParaRPr lang="ru-RU" dirty="0">
              <a:ln w="11430"/>
              <a:solidFill>
                <a:srgbClr val="C42A2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kazkaForSerge" pitchFamily="18" charset="0"/>
            </a:endParaRPr>
          </a:p>
          <a:p>
            <a:r>
              <a:rPr lang="ru-RU" dirty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Музыкальный руководитель – </a:t>
            </a:r>
            <a:r>
              <a:rPr lang="ru-RU" dirty="0" err="1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Вичкуткина</a:t>
            </a:r>
            <a:r>
              <a:rPr lang="ru-RU" dirty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  Валентина Ильинична</a:t>
            </a:r>
          </a:p>
          <a:p>
            <a:r>
              <a:rPr lang="ru-RU" dirty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Инструктор по физкультуре – </a:t>
            </a:r>
            <a:r>
              <a:rPr lang="ru-RU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Сиротина Надежда Алексеевна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76597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63272" cy="89148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Организация жизни и воспитания </a:t>
            </a:r>
            <a:br>
              <a:rPr lang="ru-RU" sz="2800" dirty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sz="2800" dirty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 детей </a:t>
            </a:r>
            <a:r>
              <a:rPr lang="ru-RU" sz="2800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второй младшей</a:t>
            </a:r>
            <a:r>
              <a:rPr lang="ru-RU" sz="2800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 </a:t>
            </a:r>
            <a:r>
              <a:rPr lang="ru-RU" sz="2800" dirty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группы</a:t>
            </a:r>
            <a:r>
              <a:rPr lang="ru-RU" sz="1800" dirty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/>
            </a:r>
            <a:br>
              <a:rPr lang="ru-RU" sz="1800" dirty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</a:br>
            <a:r>
              <a:rPr lang="ru-RU" sz="1800" dirty="0"/>
              <a:t>Холодный период года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2492896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80076328"/>
              </p:ext>
            </p:extLst>
          </p:nvPr>
        </p:nvGraphicFramePr>
        <p:xfrm>
          <a:off x="391132" y="1411000"/>
          <a:ext cx="8424936" cy="5176945"/>
        </p:xfrm>
        <a:graphic>
          <a:graphicData uri="http://schemas.openxmlformats.org/drawingml/2006/table">
            <a:tbl>
              <a:tblPr/>
              <a:tblGrid>
                <a:gridCol w="69127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Режимные моменты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Время</a:t>
                      </a:r>
                      <a:endParaRPr lang="ru-RU" sz="1600" b="1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Утренний приём, гимнастика, игры, общение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7.00 – 8.20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09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Подготовка к завтраку, завтрак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8.20 – 9.00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662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Самостоятельные игры детей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Организованная образовательная деятельность. Образовательные развивающие ситуации (общая длительность, включая время перерыва)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9.00 –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9.45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389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2-ой завтрак</a:t>
                      </a:r>
                      <a:endParaRPr lang="ru-RU" sz="1600" b="1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10.00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Подготовка к прогулке, прогулка (наблюдения, игры, труд, экспериментирование, общение по интересам), возвращение с прогулки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9.45- 11.45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819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Подготовка к обеду, обед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12.00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12.40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114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Подготовка ко сну, сон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12.40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15.00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208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Постепенный подъём, воздушные, водные процедуры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15.00 – 15.15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875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Подготовка к полднику, полдник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15.15 – 15.30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297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Игры, досуги, кружки, театр, самостоятельная деятельность по интересам, общение, прогулка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15.30 –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16.40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0040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Подготовка к ужину, ужин</a:t>
                      </a:r>
                      <a:endParaRPr lang="ru-RU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16.40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17.10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604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Игры,  прогулка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Уход домой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17.10 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19.00</a:t>
                      </a:r>
                      <a:endParaRPr lang="ru-RU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04954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43608" y="26064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Расписание непосредственно образовательной деятельности  </a:t>
            </a:r>
            <a:r>
              <a:rPr lang="ru-RU" b="1" dirty="0" smtClean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старшей </a:t>
            </a:r>
            <a:r>
              <a:rPr lang="ru-RU" b="1" dirty="0">
                <a:ln w="11430"/>
                <a:solidFill>
                  <a:srgbClr val="C42A2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kazkaForSerge" pitchFamily="18" charset="0"/>
              </a:rPr>
              <a:t>группы №12</a:t>
            </a:r>
            <a:endParaRPr lang="ru-RU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15435660"/>
              </p:ext>
            </p:extLst>
          </p:nvPr>
        </p:nvGraphicFramePr>
        <p:xfrm>
          <a:off x="1619671" y="888120"/>
          <a:ext cx="7200800" cy="4842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43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964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effectLst/>
                        </a:rPr>
                        <a:t>День недели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effectLst/>
                        </a:rPr>
                        <a:t>НОД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50984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effectLst/>
                        </a:rPr>
                        <a:t>Понедельник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effectLst/>
                        </a:rPr>
                        <a:t>9.00-9.15</a:t>
                      </a:r>
                      <a:r>
                        <a:rPr lang="ru-RU" sz="1600" b="1" kern="1200" baseline="0" dirty="0" smtClean="0">
                          <a:effectLst/>
                        </a:rPr>
                        <a:t> - ознакомление с окружающим  </a:t>
                      </a:r>
                      <a:endParaRPr lang="ru-RU" sz="1600" b="1" kern="1200" dirty="0">
                        <a:effectLst/>
                      </a:endParaRPr>
                    </a:p>
                    <a:p>
                      <a:r>
                        <a:rPr lang="ru-RU" sz="1600" b="1" kern="1200" dirty="0" smtClean="0">
                          <a:effectLst/>
                        </a:rPr>
                        <a:t>9.25</a:t>
                      </a:r>
                      <a:r>
                        <a:rPr lang="ru-RU" sz="1600" b="1" kern="1200" baseline="0" dirty="0" smtClean="0">
                          <a:effectLst/>
                        </a:rPr>
                        <a:t> </a:t>
                      </a:r>
                      <a:r>
                        <a:rPr lang="ru-RU" sz="1600" b="1" kern="1200" dirty="0" smtClean="0">
                          <a:effectLst/>
                        </a:rPr>
                        <a:t>- 9.40</a:t>
                      </a:r>
                      <a:r>
                        <a:rPr lang="ru-RU" sz="1600" b="1" kern="1200" baseline="0" dirty="0" smtClean="0">
                          <a:effectLst/>
                        </a:rPr>
                        <a:t> - ИЗО</a:t>
                      </a:r>
                      <a:endParaRPr lang="ru-RU" sz="1600" b="1" kern="1200" dirty="0" smtClean="0">
                        <a:effectLst/>
                      </a:endParaRPr>
                    </a:p>
                    <a:p>
                      <a:pPr algn="ctr"/>
                      <a:r>
                        <a:rPr lang="ru-RU" sz="1600" b="1" i="1" kern="1200" dirty="0" smtClean="0">
                          <a:effectLst/>
                        </a:rPr>
                        <a:t>Физкультура на прогулке</a:t>
                      </a:r>
                      <a:endParaRPr lang="ru-RU" sz="1600" b="1" i="1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7089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effectLst/>
                        </a:rPr>
                        <a:t>Вторник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effectLst/>
                        </a:rPr>
                        <a:t>9.00-9.15</a:t>
                      </a:r>
                      <a:r>
                        <a:rPr lang="ru-RU" sz="1600" b="1" kern="1200" baseline="0" dirty="0" smtClean="0">
                          <a:effectLst/>
                        </a:rPr>
                        <a:t>  -  математика</a:t>
                      </a:r>
                      <a:endParaRPr lang="ru-RU" sz="1600" b="1" kern="1200" dirty="0">
                        <a:effectLst/>
                      </a:endParaRPr>
                    </a:p>
                    <a:p>
                      <a:r>
                        <a:rPr lang="ru-RU" sz="1600" b="1" kern="1200" dirty="0" smtClean="0">
                          <a:effectLst/>
                        </a:rPr>
                        <a:t>9.25</a:t>
                      </a:r>
                      <a:r>
                        <a:rPr lang="ru-RU" sz="1600" b="1" kern="1200" baseline="0" dirty="0" smtClean="0">
                          <a:effectLst/>
                        </a:rPr>
                        <a:t> </a:t>
                      </a:r>
                      <a:r>
                        <a:rPr lang="ru-RU" sz="1600" b="1" kern="1200" dirty="0" smtClean="0">
                          <a:effectLst/>
                        </a:rPr>
                        <a:t>-9.40</a:t>
                      </a:r>
                      <a:r>
                        <a:rPr lang="ru-RU" sz="1600" b="1" kern="1200" baseline="0" dirty="0" smtClean="0">
                          <a:effectLst/>
                        </a:rPr>
                        <a:t> - музыкальное</a:t>
                      </a:r>
                      <a:r>
                        <a:rPr lang="ru-RU" sz="1600" b="1" kern="1200" dirty="0" smtClean="0">
                          <a:effectLst/>
                        </a:rPr>
                        <a:t>       </a:t>
                      </a:r>
                      <a:endParaRPr lang="ru-RU" sz="1600" b="1" kern="12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7966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effectLst/>
                        </a:rPr>
                        <a:t>Среда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effectLst/>
                        </a:rPr>
                        <a:t>9.00-9.15 - </a:t>
                      </a:r>
                      <a:r>
                        <a:rPr lang="ru-RU" sz="1600" b="1" kern="1200" baseline="0" dirty="0" smtClean="0">
                          <a:effectLst/>
                        </a:rPr>
                        <a:t>развитие речи</a:t>
                      </a:r>
                      <a:endParaRPr lang="ru-RU" sz="1600" b="1" kern="1200" baseline="0" dirty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effectLst/>
                        </a:rPr>
                        <a:t>9.25-9.40</a:t>
                      </a:r>
                      <a:r>
                        <a:rPr lang="ru-RU" sz="1600" b="1" kern="1200" baseline="0" dirty="0" smtClean="0">
                          <a:effectLst/>
                        </a:rPr>
                        <a:t> - </a:t>
                      </a:r>
                      <a:r>
                        <a:rPr lang="ru-RU" sz="1600" b="1" kern="1200" baseline="0" dirty="0" err="1" smtClean="0">
                          <a:effectLst/>
                        </a:rPr>
                        <a:t>Конструирование</a:t>
                      </a:r>
                      <a:r>
                        <a:rPr lang="ru-RU" sz="1600" b="1" baseline="0" dirty="0" err="1" smtClean="0"/>
                        <a:t>\Аппликация</a:t>
                      </a:r>
                      <a:endParaRPr lang="ru-RU" sz="1600" b="1" dirty="0" smtClean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effectLst/>
                        </a:rPr>
                        <a:t>16.30-16.55 - </a:t>
                      </a:r>
                      <a:r>
                        <a:rPr lang="ru-RU" sz="1600" b="1" kern="1200" dirty="0" smtClean="0">
                          <a:effectLst/>
                        </a:rPr>
                        <a:t>физкультура</a:t>
                      </a:r>
                      <a:endParaRPr lang="ru-RU" sz="1600" b="1" i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7089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effectLst/>
                        </a:rPr>
                        <a:t>Четверг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kern="1200" dirty="0" smtClean="0">
                          <a:effectLst/>
                        </a:rPr>
                        <a:t>9.00-9.15 </a:t>
                      </a:r>
                      <a:r>
                        <a:rPr lang="ru-RU" sz="1600" b="1" kern="1200" baseline="0" dirty="0" smtClean="0">
                          <a:effectLst/>
                        </a:rPr>
                        <a:t> </a:t>
                      </a:r>
                      <a:r>
                        <a:rPr lang="ru-RU" sz="1600" b="1" kern="1200" dirty="0" smtClean="0">
                          <a:effectLst/>
                        </a:rPr>
                        <a:t>ознакомление с худ.</a:t>
                      </a:r>
                      <a:r>
                        <a:rPr lang="ru-RU" sz="1600" b="1" kern="1200" baseline="0" dirty="0" smtClean="0">
                          <a:effectLst/>
                        </a:rPr>
                        <a:t> </a:t>
                      </a:r>
                      <a:r>
                        <a:rPr lang="ru-RU" sz="1600" b="1" kern="1200" baseline="0" dirty="0" err="1" smtClean="0">
                          <a:effectLst/>
                        </a:rPr>
                        <a:t>лит-рой</a:t>
                      </a:r>
                      <a:endParaRPr lang="ru-RU" sz="1600" b="1" kern="1200" dirty="0" smtClean="0">
                        <a:effectLst/>
                      </a:endParaRPr>
                    </a:p>
                    <a:p>
                      <a:r>
                        <a:rPr lang="ru-RU" sz="1600" b="1" kern="1200" dirty="0" smtClean="0">
                          <a:effectLst/>
                        </a:rPr>
                        <a:t>9.25-9.40</a:t>
                      </a:r>
                      <a:r>
                        <a:rPr lang="ru-RU" sz="1600" b="1" kern="1200" baseline="0" dirty="0" smtClean="0">
                          <a:effectLst/>
                        </a:rPr>
                        <a:t> - ИЗО    </a:t>
                      </a:r>
                    </a:p>
                    <a:p>
                      <a:r>
                        <a:rPr lang="ru-RU" sz="1600" b="1" kern="1200" baseline="0" dirty="0" smtClean="0">
                          <a:effectLst/>
                        </a:rPr>
                        <a:t>15.30 – 15.45 музыкальное</a:t>
                      </a:r>
                    </a:p>
                    <a:p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3553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effectLst/>
                        </a:rPr>
                        <a:t>Пятница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effectLst/>
                        </a:rPr>
                        <a:t>9.00-9.15</a:t>
                      </a:r>
                      <a:r>
                        <a:rPr lang="ru-RU" sz="1600" b="1" kern="1200" baseline="0" dirty="0" smtClean="0">
                          <a:effectLst/>
                        </a:rPr>
                        <a:t> ознакомление с природой</a:t>
                      </a:r>
                      <a:r>
                        <a:rPr lang="ru-RU" sz="1600" b="1" kern="1200" dirty="0" smtClean="0">
                          <a:effectLst/>
                        </a:rPr>
                        <a:t>   </a:t>
                      </a:r>
                      <a:endParaRPr lang="ru-RU" sz="1600" b="1" kern="1200" dirty="0" smtClean="0">
                        <a:effectLst/>
                      </a:endParaRPr>
                    </a:p>
                    <a:p>
                      <a:r>
                        <a:rPr lang="ru-RU" sz="1600" b="1" kern="1200" dirty="0" smtClean="0">
                          <a:effectLst/>
                        </a:rPr>
                        <a:t>15.30-15.45 - </a:t>
                      </a:r>
                      <a:r>
                        <a:rPr lang="ru-RU" sz="1600" b="1" kern="1200" baseline="0" dirty="0" smtClean="0">
                          <a:effectLst/>
                        </a:rPr>
                        <a:t>физкультура</a:t>
                      </a:r>
                      <a:endParaRPr lang="ru-RU" sz="16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0828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231103-WA00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28" y="3286124"/>
            <a:ext cx="3589572" cy="2471742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-20231103-WA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500174"/>
            <a:ext cx="2461262" cy="2571768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Заголовок 5"/>
          <p:cNvSpPr txBox="1">
            <a:spLocks noGrp="1"/>
          </p:cNvSpPr>
          <p:nvPr>
            <p:ph type="title"/>
          </p:nvPr>
        </p:nvSpPr>
        <p:spPr>
          <a:xfrm>
            <a:off x="500034" y="28572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Мы зарядку делаем приседаем бегаем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</p:spPr>
        <p:txBody>
          <a:bodyPr>
            <a:no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Знакомимся с уголком природы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IMG_20230921_1142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714488"/>
            <a:ext cx="3000378" cy="4000504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072066" y="2214554"/>
            <a:ext cx="371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Дождик, дождик веселей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Капай, капай не жалей!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Только нас не замочи!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Зря в окошко не стучи!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8076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Осень в гости к нам пришла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IMG-20231103-WA0007.jpg"/>
          <p:cNvPicPr>
            <a:picLocks noChangeAspect="1"/>
          </p:cNvPicPr>
          <p:nvPr/>
        </p:nvPicPr>
        <p:blipFill>
          <a:blip r:embed="rId2"/>
          <a:srcRect t="8934" r="1190" b="7085"/>
          <a:stretch>
            <a:fillRect/>
          </a:stretch>
        </p:blipFill>
        <p:spPr>
          <a:xfrm>
            <a:off x="1571604" y="1928802"/>
            <a:ext cx="6307823" cy="35719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278</Words>
  <Application>Microsoft Macintosh PowerPoint</Application>
  <PresentationFormat>Экран (4:3)</PresentationFormat>
  <Paragraphs>64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SkazkaForSerge</vt:lpstr>
      <vt:lpstr>Times New Roman</vt:lpstr>
      <vt:lpstr>Calibri</vt:lpstr>
      <vt:lpstr>Тема Office</vt:lpstr>
      <vt:lpstr>Вас приветствует вторая младшая группа № 12 «Улыбка»</vt:lpstr>
      <vt:lpstr>Воспитатели</vt:lpstr>
      <vt:lpstr>Организация жизни и воспитания   детей второй младшей группы Холодный период года</vt:lpstr>
      <vt:lpstr>Слайд 4</vt:lpstr>
      <vt:lpstr>Мы зарядку делаем приседаем бегаем</vt:lpstr>
      <vt:lpstr>Знакомимся с уголком природы</vt:lpstr>
      <vt:lpstr>Осень в гости к нам пришла</vt:lpstr>
    </vt:vector>
  </TitlesOfParts>
  <Company>МАОУ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Ольга Геннадьевна</cp:lastModifiedBy>
  <cp:revision>133</cp:revision>
  <dcterms:created xsi:type="dcterms:W3CDTF">2015-04-19T15:51:03Z</dcterms:created>
  <dcterms:modified xsi:type="dcterms:W3CDTF">2023-11-03T13:28:33Z</dcterms:modified>
</cp:coreProperties>
</file>