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4" r:id="rId2"/>
    <p:sldId id="260" r:id="rId3"/>
    <p:sldId id="262" r:id="rId4"/>
    <p:sldId id="263" r:id="rId5"/>
    <p:sldId id="259" r:id="rId6"/>
    <p:sldId id="257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11050-DF45-4D3F-B5EA-2378D23D90DC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E375-6CB8-40CF-B2F3-15726C3225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BE375-6CB8-40CF-B2F3-15726C32256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219200"/>
            <a:ext cx="4191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Вас приветствуют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младшая группа №4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38600"/>
            <a:ext cx="579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352800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Павлова  Ольга Геннадьевна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Николаевна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Вичкуткина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Ильинична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Почкаева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Петровна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1066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нашей группе 21 человек: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2200" y="22098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ясли открыты у нас,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ясли придут ребятишки сейчас.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комнатах светлых кроватки стоят,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эти кроватки уложат ребят.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1005_130124.jpg"/>
          <p:cNvPicPr>
            <a:picLocks noChangeAspect="1"/>
          </p:cNvPicPr>
          <p:nvPr/>
        </p:nvPicPr>
        <p:blipFill>
          <a:blip r:embed="rId3" cstate="print"/>
          <a:srcRect l="24166" t="38889" r="28333" b="24444"/>
          <a:stretch>
            <a:fillRect/>
          </a:stretch>
        </p:blipFill>
        <p:spPr>
          <a:xfrm>
            <a:off x="1156854" y="3886200"/>
            <a:ext cx="3338946" cy="1933074"/>
          </a:xfrm>
          <a:prstGeom prst="rect">
            <a:avLst/>
          </a:prstGeom>
        </p:spPr>
      </p:pic>
      <p:pic>
        <p:nvPicPr>
          <p:cNvPr id="7" name="Рисунок 6" descr="IMG_20231005_125927.jpg"/>
          <p:cNvPicPr>
            <a:picLocks noChangeAspect="1"/>
          </p:cNvPicPr>
          <p:nvPr/>
        </p:nvPicPr>
        <p:blipFill>
          <a:blip r:embed="rId4" cstate="print"/>
          <a:srcRect l="33333" t="42064" r="9416" b="14791"/>
          <a:stretch>
            <a:fillRect/>
          </a:stretch>
        </p:blipFill>
        <p:spPr>
          <a:xfrm>
            <a:off x="4572000" y="3886200"/>
            <a:ext cx="3505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2286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жизни и воспитания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детей в 1-ой младшей группе</a:t>
            </a: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3" cstate="print"/>
          <a:srcRect l="-10200" t="20542" r="-16571" b="6356"/>
          <a:stretch>
            <a:fillRect/>
          </a:stretch>
        </p:blipFill>
        <p:spPr>
          <a:xfrm>
            <a:off x="1524000" y="1371600"/>
            <a:ext cx="6629400" cy="5257800"/>
          </a:xfrm>
          <a:prstGeom prst="rect">
            <a:avLst/>
          </a:prstGeom>
        </p:spPr>
      </p:pic>
      <p:pic>
        <p:nvPicPr>
          <p:cNvPr id="6" name="Рисунок 5" descr="мальч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14800"/>
            <a:ext cx="905258" cy="2127508"/>
          </a:xfrm>
          <a:prstGeom prst="rect">
            <a:avLst/>
          </a:prstGeom>
        </p:spPr>
      </p:pic>
      <p:pic>
        <p:nvPicPr>
          <p:cNvPr id="8" name="Рисунок 7" descr="0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962400"/>
            <a:ext cx="1653659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1).jpg"/>
          <p:cNvPicPr>
            <a:picLocks noChangeAspect="1"/>
          </p:cNvPicPr>
          <p:nvPr/>
        </p:nvPicPr>
        <p:blipFill>
          <a:blip r:embed="rId2"/>
          <a:srcRect t="1109" r="328"/>
          <a:stretch>
            <a:fillRect/>
          </a:stretch>
        </p:blipFill>
        <p:spPr>
          <a:xfrm>
            <a:off x="0" y="0"/>
            <a:ext cx="922226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8382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Расписание занятий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1-ой младшей группе </a:t>
            </a: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3" cstate="print"/>
          <a:srcRect l="11858" t="16500" r="5137" b="15287"/>
          <a:stretch>
            <a:fillRect/>
          </a:stretch>
        </p:blipFill>
        <p:spPr>
          <a:xfrm>
            <a:off x="2819400" y="1828800"/>
            <a:ext cx="3657600" cy="4105469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3725604"/>
            <a:ext cx="1371600" cy="2160845"/>
          </a:xfrm>
          <a:prstGeom prst="rect">
            <a:avLst/>
          </a:prstGeom>
        </p:spPr>
      </p:pic>
      <p:pic>
        <p:nvPicPr>
          <p:cNvPr id="10" name="Рисунок 9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191000"/>
            <a:ext cx="1219789" cy="1833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48800" cy="7086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9000" y="990600"/>
            <a:ext cx="269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играем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1371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кубики наши,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строим дома.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тоже научишься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Строить сама!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230828_09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743200"/>
            <a:ext cx="3556000" cy="2667000"/>
          </a:xfrm>
          <a:prstGeom prst="rect">
            <a:avLst/>
          </a:prstGeom>
        </p:spPr>
      </p:pic>
      <p:pic>
        <p:nvPicPr>
          <p:cNvPr id="15" name="Рисунок 14" descr="IMG_20230914_172147.jpg"/>
          <p:cNvPicPr>
            <a:picLocks noChangeAspect="1"/>
          </p:cNvPicPr>
          <p:nvPr/>
        </p:nvPicPr>
        <p:blipFill>
          <a:blip r:embed="rId4" cstate="print"/>
          <a:srcRect t="11184"/>
          <a:stretch>
            <a:fillRect/>
          </a:stretch>
        </p:blipFill>
        <p:spPr>
          <a:xfrm>
            <a:off x="4800600" y="2895600"/>
            <a:ext cx="2895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гуляем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230919_102647.jpg"/>
          <p:cNvPicPr>
            <a:picLocks noChangeAspect="1"/>
          </p:cNvPicPr>
          <p:nvPr/>
        </p:nvPicPr>
        <p:blipFill>
          <a:blip r:embed="rId4" cstate="print"/>
          <a:srcRect l="27500" t="43333" r="26667" b="10000"/>
          <a:stretch>
            <a:fillRect/>
          </a:stretch>
        </p:blipFill>
        <p:spPr>
          <a:xfrm>
            <a:off x="228600" y="3505200"/>
            <a:ext cx="4191000" cy="3200400"/>
          </a:xfrm>
          <a:prstGeom prst="rect">
            <a:avLst/>
          </a:prstGeom>
        </p:spPr>
      </p:pic>
      <p:pic>
        <p:nvPicPr>
          <p:cNvPr id="14" name="Рисунок 13" descr="IMG_20230928_155808.jpg"/>
          <p:cNvPicPr>
            <a:picLocks noChangeAspect="1"/>
          </p:cNvPicPr>
          <p:nvPr/>
        </p:nvPicPr>
        <p:blipFill>
          <a:blip r:embed="rId5" cstate="print"/>
          <a:srcRect l="20370" t="47778" r="-370"/>
          <a:stretch>
            <a:fillRect/>
          </a:stretch>
        </p:blipFill>
        <p:spPr>
          <a:xfrm>
            <a:off x="5029200" y="381000"/>
            <a:ext cx="4114800" cy="35814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2400" y="9906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Сели ребята играть на песок,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Арсений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пирог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7800" y="4800601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Осень, осень, не спеши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 дождями подожди!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 ещё нам лета,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Солнышка и света.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31007_200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91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5638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Мы рады встречи с вами!!!</a:t>
            </a:r>
          </a:p>
        </p:txBody>
      </p:sp>
      <p:pic>
        <p:nvPicPr>
          <p:cNvPr id="9" name="Рисунок 8" descr="IMG_20231007_200828.jpg"/>
          <p:cNvPicPr>
            <a:picLocks noChangeAspect="1"/>
          </p:cNvPicPr>
          <p:nvPr/>
        </p:nvPicPr>
        <p:blipFill>
          <a:blip r:embed="rId4" cstate="print"/>
          <a:srcRect l="10000" t="11111" b="15556"/>
          <a:stretch>
            <a:fillRect/>
          </a:stretch>
        </p:blipFill>
        <p:spPr>
          <a:xfrm>
            <a:off x="609600" y="3048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5672</TotalTime>
  <Words>91</Words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68</cp:revision>
  <dcterms:created xsi:type="dcterms:W3CDTF">2023-10-03T11:38:48Z</dcterms:created>
  <dcterms:modified xsi:type="dcterms:W3CDTF">2023-10-08T15:45:21Z</dcterms:modified>
</cp:coreProperties>
</file>