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239000" cy="51228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B15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032" y="150"/>
      </p:cViewPr>
      <p:guideLst>
        <p:guide orient="horz" pos="1613"/>
        <p:guide pos="22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25" y="838395"/>
            <a:ext cx="6153150" cy="1783515"/>
          </a:xfrm>
        </p:spPr>
        <p:txBody>
          <a:bodyPr anchor="b"/>
          <a:lstStyle>
            <a:lvl1pPr algn="ctr">
              <a:defRPr sz="448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875" y="2690689"/>
            <a:ext cx="5429250" cy="1236839"/>
          </a:xfrm>
        </p:spPr>
        <p:txBody>
          <a:bodyPr/>
          <a:lstStyle>
            <a:lvl1pPr marL="0" indent="0" algn="ctr">
              <a:buNone/>
              <a:defRPr sz="1793"/>
            </a:lvl1pPr>
            <a:lvl2pPr marL="341528" indent="0" algn="ctr">
              <a:buNone/>
              <a:defRPr sz="1494"/>
            </a:lvl2pPr>
            <a:lvl3pPr marL="683057" indent="0" algn="ctr">
              <a:buNone/>
              <a:defRPr sz="1345"/>
            </a:lvl3pPr>
            <a:lvl4pPr marL="1024585" indent="0" algn="ctr">
              <a:buNone/>
              <a:defRPr sz="1195"/>
            </a:lvl4pPr>
            <a:lvl5pPr marL="1366114" indent="0" algn="ctr">
              <a:buNone/>
              <a:defRPr sz="1195"/>
            </a:lvl5pPr>
            <a:lvl6pPr marL="1707642" indent="0" algn="ctr">
              <a:buNone/>
              <a:defRPr sz="1195"/>
            </a:lvl6pPr>
            <a:lvl7pPr marL="2049170" indent="0" algn="ctr">
              <a:buNone/>
              <a:defRPr sz="1195"/>
            </a:lvl7pPr>
            <a:lvl8pPr marL="2390699" indent="0" algn="ctr">
              <a:buNone/>
              <a:defRPr sz="1195"/>
            </a:lvl8pPr>
            <a:lvl9pPr marL="2732227" indent="0" algn="ctr">
              <a:buNone/>
              <a:defRPr sz="119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6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9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80410" y="272745"/>
            <a:ext cx="1560909" cy="434139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681" y="272745"/>
            <a:ext cx="4592241" cy="43413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1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5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11" y="1277160"/>
            <a:ext cx="6243638" cy="2130968"/>
          </a:xfrm>
        </p:spPr>
        <p:txBody>
          <a:bodyPr anchor="b"/>
          <a:lstStyle>
            <a:lvl1pPr>
              <a:defRPr sz="448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911" y="3428288"/>
            <a:ext cx="6243638" cy="1120626"/>
          </a:xfrm>
        </p:spPr>
        <p:txBody>
          <a:bodyPr/>
          <a:lstStyle>
            <a:lvl1pPr marL="0" indent="0">
              <a:buNone/>
              <a:defRPr sz="1793">
                <a:solidFill>
                  <a:schemeClr val="tx1"/>
                </a:solidFill>
              </a:defRPr>
            </a:lvl1pPr>
            <a:lvl2pPr marL="341528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2pPr>
            <a:lvl3pPr marL="683057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3pPr>
            <a:lvl4pPr marL="102458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4pPr>
            <a:lvl5pPr marL="1366114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5pPr>
            <a:lvl6pPr marL="1707642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6pPr>
            <a:lvl7pPr marL="2049170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7pPr>
            <a:lvl8pPr marL="2390699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8pPr>
            <a:lvl9pPr marL="2732227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5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681" y="1363725"/>
            <a:ext cx="3076575" cy="32504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4744" y="1363725"/>
            <a:ext cx="3076575" cy="32504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5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24" y="272746"/>
            <a:ext cx="6243638" cy="99018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625" y="1255813"/>
            <a:ext cx="3062436" cy="615455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1528" indent="0">
              <a:buNone/>
              <a:defRPr sz="1494" b="1"/>
            </a:lvl2pPr>
            <a:lvl3pPr marL="683057" indent="0">
              <a:buNone/>
              <a:defRPr sz="1345" b="1"/>
            </a:lvl3pPr>
            <a:lvl4pPr marL="1024585" indent="0">
              <a:buNone/>
              <a:defRPr sz="1195" b="1"/>
            </a:lvl4pPr>
            <a:lvl5pPr marL="1366114" indent="0">
              <a:buNone/>
              <a:defRPr sz="1195" b="1"/>
            </a:lvl5pPr>
            <a:lvl6pPr marL="1707642" indent="0">
              <a:buNone/>
              <a:defRPr sz="1195" b="1"/>
            </a:lvl6pPr>
            <a:lvl7pPr marL="2049170" indent="0">
              <a:buNone/>
              <a:defRPr sz="1195" b="1"/>
            </a:lvl7pPr>
            <a:lvl8pPr marL="2390699" indent="0">
              <a:buNone/>
              <a:defRPr sz="1195" b="1"/>
            </a:lvl8pPr>
            <a:lvl9pPr marL="2732227" indent="0">
              <a:buNone/>
              <a:defRPr sz="11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25" y="1871268"/>
            <a:ext cx="3062436" cy="27523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4744" y="1255813"/>
            <a:ext cx="3077518" cy="615455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1528" indent="0">
              <a:buNone/>
              <a:defRPr sz="1494" b="1"/>
            </a:lvl2pPr>
            <a:lvl3pPr marL="683057" indent="0">
              <a:buNone/>
              <a:defRPr sz="1345" b="1"/>
            </a:lvl3pPr>
            <a:lvl4pPr marL="1024585" indent="0">
              <a:buNone/>
              <a:defRPr sz="1195" b="1"/>
            </a:lvl4pPr>
            <a:lvl5pPr marL="1366114" indent="0">
              <a:buNone/>
              <a:defRPr sz="1195" b="1"/>
            </a:lvl5pPr>
            <a:lvl6pPr marL="1707642" indent="0">
              <a:buNone/>
              <a:defRPr sz="1195" b="1"/>
            </a:lvl6pPr>
            <a:lvl7pPr marL="2049170" indent="0">
              <a:buNone/>
              <a:defRPr sz="1195" b="1"/>
            </a:lvl7pPr>
            <a:lvl8pPr marL="2390699" indent="0">
              <a:buNone/>
              <a:defRPr sz="1195" b="1"/>
            </a:lvl8pPr>
            <a:lvl9pPr marL="2732227" indent="0">
              <a:buNone/>
              <a:defRPr sz="11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4744" y="1871268"/>
            <a:ext cx="3077518" cy="27523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7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0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24" y="341524"/>
            <a:ext cx="2334766" cy="1195335"/>
          </a:xfrm>
        </p:spPr>
        <p:txBody>
          <a:bodyPr anchor="b"/>
          <a:lstStyle>
            <a:lvl1pPr>
              <a:defRPr sz="239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518" y="737599"/>
            <a:ext cx="3664744" cy="3640553"/>
          </a:xfrm>
        </p:spPr>
        <p:txBody>
          <a:bodyPr/>
          <a:lstStyle>
            <a:lvl1pPr>
              <a:defRPr sz="2390"/>
            </a:lvl1pPr>
            <a:lvl2pPr>
              <a:defRPr sz="2092"/>
            </a:lvl2pPr>
            <a:lvl3pPr>
              <a:defRPr sz="1793"/>
            </a:lvl3pPr>
            <a:lvl4pPr>
              <a:defRPr sz="1494"/>
            </a:lvl4pPr>
            <a:lvl5pPr>
              <a:defRPr sz="1494"/>
            </a:lvl5pPr>
            <a:lvl6pPr>
              <a:defRPr sz="1494"/>
            </a:lvl6pPr>
            <a:lvl7pPr>
              <a:defRPr sz="1494"/>
            </a:lvl7pPr>
            <a:lvl8pPr>
              <a:defRPr sz="1494"/>
            </a:lvl8pPr>
            <a:lvl9pPr>
              <a:defRPr sz="149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624" y="1536859"/>
            <a:ext cx="2334766" cy="2847221"/>
          </a:xfrm>
        </p:spPr>
        <p:txBody>
          <a:bodyPr/>
          <a:lstStyle>
            <a:lvl1pPr marL="0" indent="0">
              <a:buNone/>
              <a:defRPr sz="1195"/>
            </a:lvl1pPr>
            <a:lvl2pPr marL="341528" indent="0">
              <a:buNone/>
              <a:defRPr sz="1046"/>
            </a:lvl2pPr>
            <a:lvl3pPr marL="683057" indent="0">
              <a:buNone/>
              <a:defRPr sz="896"/>
            </a:lvl3pPr>
            <a:lvl4pPr marL="1024585" indent="0">
              <a:buNone/>
              <a:defRPr sz="747"/>
            </a:lvl4pPr>
            <a:lvl5pPr marL="1366114" indent="0">
              <a:buNone/>
              <a:defRPr sz="747"/>
            </a:lvl5pPr>
            <a:lvl6pPr marL="1707642" indent="0">
              <a:buNone/>
              <a:defRPr sz="747"/>
            </a:lvl6pPr>
            <a:lvl7pPr marL="2049170" indent="0">
              <a:buNone/>
              <a:defRPr sz="747"/>
            </a:lvl7pPr>
            <a:lvl8pPr marL="2390699" indent="0">
              <a:buNone/>
              <a:defRPr sz="747"/>
            </a:lvl8pPr>
            <a:lvl9pPr marL="2732227" indent="0">
              <a:buNone/>
              <a:defRPr sz="7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9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24" y="341524"/>
            <a:ext cx="2334766" cy="1195335"/>
          </a:xfrm>
        </p:spPr>
        <p:txBody>
          <a:bodyPr anchor="b"/>
          <a:lstStyle>
            <a:lvl1pPr>
              <a:defRPr sz="239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77518" y="737599"/>
            <a:ext cx="3664744" cy="3640553"/>
          </a:xfrm>
        </p:spPr>
        <p:txBody>
          <a:bodyPr anchor="t"/>
          <a:lstStyle>
            <a:lvl1pPr marL="0" indent="0">
              <a:buNone/>
              <a:defRPr sz="2390"/>
            </a:lvl1pPr>
            <a:lvl2pPr marL="341528" indent="0">
              <a:buNone/>
              <a:defRPr sz="2092"/>
            </a:lvl2pPr>
            <a:lvl3pPr marL="683057" indent="0">
              <a:buNone/>
              <a:defRPr sz="1793"/>
            </a:lvl3pPr>
            <a:lvl4pPr marL="1024585" indent="0">
              <a:buNone/>
              <a:defRPr sz="1494"/>
            </a:lvl4pPr>
            <a:lvl5pPr marL="1366114" indent="0">
              <a:buNone/>
              <a:defRPr sz="1494"/>
            </a:lvl5pPr>
            <a:lvl6pPr marL="1707642" indent="0">
              <a:buNone/>
              <a:defRPr sz="1494"/>
            </a:lvl6pPr>
            <a:lvl7pPr marL="2049170" indent="0">
              <a:buNone/>
              <a:defRPr sz="1494"/>
            </a:lvl7pPr>
            <a:lvl8pPr marL="2390699" indent="0">
              <a:buNone/>
              <a:defRPr sz="1494"/>
            </a:lvl8pPr>
            <a:lvl9pPr marL="2732227" indent="0">
              <a:buNone/>
              <a:defRPr sz="149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624" y="1536859"/>
            <a:ext cx="2334766" cy="2847221"/>
          </a:xfrm>
        </p:spPr>
        <p:txBody>
          <a:bodyPr/>
          <a:lstStyle>
            <a:lvl1pPr marL="0" indent="0">
              <a:buNone/>
              <a:defRPr sz="1195"/>
            </a:lvl1pPr>
            <a:lvl2pPr marL="341528" indent="0">
              <a:buNone/>
              <a:defRPr sz="1046"/>
            </a:lvl2pPr>
            <a:lvl3pPr marL="683057" indent="0">
              <a:buNone/>
              <a:defRPr sz="896"/>
            </a:lvl3pPr>
            <a:lvl4pPr marL="1024585" indent="0">
              <a:buNone/>
              <a:defRPr sz="747"/>
            </a:lvl4pPr>
            <a:lvl5pPr marL="1366114" indent="0">
              <a:buNone/>
              <a:defRPr sz="747"/>
            </a:lvl5pPr>
            <a:lvl6pPr marL="1707642" indent="0">
              <a:buNone/>
              <a:defRPr sz="747"/>
            </a:lvl6pPr>
            <a:lvl7pPr marL="2049170" indent="0">
              <a:buNone/>
              <a:defRPr sz="747"/>
            </a:lvl7pPr>
            <a:lvl8pPr marL="2390699" indent="0">
              <a:buNone/>
              <a:defRPr sz="747"/>
            </a:lvl8pPr>
            <a:lvl9pPr marL="2732227" indent="0">
              <a:buNone/>
              <a:defRPr sz="7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4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681" y="272746"/>
            <a:ext cx="6243638" cy="990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681" y="1363725"/>
            <a:ext cx="6243638" cy="3250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7681" y="4748136"/>
            <a:ext cx="1628775" cy="272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CA59-401E-4FB0-B3AE-FC865308DF72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7919" y="4748136"/>
            <a:ext cx="2443163" cy="272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544" y="4748136"/>
            <a:ext cx="1628775" cy="272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9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3057" rtl="0" eaLnBrk="1" latinLnBrk="0" hangingPunct="1">
        <a:lnSpc>
          <a:spcPct val="90000"/>
        </a:lnSpc>
        <a:spcBef>
          <a:spcPct val="0"/>
        </a:spcBef>
        <a:buNone/>
        <a:defRPr sz="3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764" indent="-170764" algn="l" defTabSz="683057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092" kern="1200">
          <a:solidFill>
            <a:schemeClr val="tx1"/>
          </a:solidFill>
          <a:latin typeface="+mn-lt"/>
          <a:ea typeface="+mn-ea"/>
          <a:cs typeface="+mn-cs"/>
        </a:defRPr>
      </a:lvl1pPr>
      <a:lvl2pPr marL="512293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3" kern="1200">
          <a:solidFill>
            <a:schemeClr val="tx1"/>
          </a:solidFill>
          <a:latin typeface="+mn-lt"/>
          <a:ea typeface="+mn-ea"/>
          <a:cs typeface="+mn-cs"/>
        </a:defRPr>
      </a:lvl2pPr>
      <a:lvl3pPr marL="853821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3pPr>
      <a:lvl4pPr marL="1195349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536878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878406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219935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561463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902991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1528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057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4585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6114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07642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49170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0699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2227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9000" cy="51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76943" y="1761701"/>
            <a:ext cx="2460171" cy="527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375" dirty="0">
                <a:latin typeface="Country Western Script" panose="02000000000000000000" pitchFamily="2" charset="0"/>
              </a:rPr>
              <a:t>Режим дня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537714" y="1761699"/>
            <a:ext cx="3703030" cy="2278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375" dirty="0">
                <a:latin typeface="Country Western Script" panose="02000000000000000000" pitchFamily="2" charset="0"/>
              </a:rPr>
              <a:t>Расписание занятий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2" y="2288804"/>
            <a:ext cx="2299677" cy="26819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57" y="2288804"/>
            <a:ext cx="2439413" cy="26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3283" y="1516125"/>
            <a:ext cx="7172221" cy="36067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  <a:latin typeface="Country Western Script" panose="02000000000000000000" pitchFamily="2" charset="0"/>
              </a:rPr>
              <a:t>              </a:t>
            </a:r>
            <a:r>
              <a:rPr lang="ru-RU" sz="2250" dirty="0" smtClean="0">
                <a:solidFill>
                  <a:srgbClr val="7030A0"/>
                </a:solidFill>
                <a:latin typeface="Country Western Script" panose="02000000000000000000" pitchFamily="2" charset="0"/>
              </a:rPr>
              <a:t>Адаптация ребёнка в детском саду</a:t>
            </a:r>
            <a:endParaRPr lang="ru-RU" sz="2250" dirty="0">
              <a:solidFill>
                <a:srgbClr val="7030A0"/>
              </a:solidFill>
              <a:latin typeface="Country Western Script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7" y="1902239"/>
            <a:ext cx="1352548" cy="180339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78" y="2191916"/>
            <a:ext cx="1352548" cy="180339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60" y="2770808"/>
            <a:ext cx="1352548" cy="180339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53" y="2191916"/>
            <a:ext cx="1352548" cy="180339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45" y="1902239"/>
            <a:ext cx="1352548" cy="180339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07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9271" y="1490869"/>
            <a:ext cx="7043530" cy="3975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Country Western Script" panose="02000000000000000000" pitchFamily="2" charset="0"/>
              </a:rPr>
              <a:t>               В нашей группе светло и уютно</a:t>
            </a:r>
            <a:endParaRPr lang="ru-RU" sz="2400" dirty="0">
              <a:solidFill>
                <a:srgbClr val="FF0000"/>
              </a:solidFill>
              <a:latin typeface="Country Western Script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2856586"/>
            <a:ext cx="2384713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47" y="1880386"/>
            <a:ext cx="2384713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59" y="3065983"/>
            <a:ext cx="2384713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432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197" y="1445564"/>
            <a:ext cx="5496339" cy="5422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untry Western Script" panose="02000000000000000000" pitchFamily="2" charset="0"/>
              </a:rPr>
              <a:t>Увлекательные занятия</a:t>
            </a:r>
            <a:endParaRPr lang="ru-RU" dirty="0">
              <a:solidFill>
                <a:srgbClr val="00B050"/>
              </a:solidFill>
              <a:latin typeface="Country Western Script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2155"/>
            <a:ext cx="2384713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2" y="3276481"/>
            <a:ext cx="2384713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3" y="1779965"/>
            <a:ext cx="2384713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26" y="3266086"/>
            <a:ext cx="2384713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87" y="1795101"/>
            <a:ext cx="2384713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01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470992"/>
            <a:ext cx="5410200" cy="463825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Country Western Script" panose="02000000000000000000" pitchFamily="2" charset="0"/>
              </a:rPr>
              <a:t>Подготовка к празднику Осени</a:t>
            </a:r>
            <a:endParaRPr lang="ru-RU" sz="2600" dirty="0">
              <a:solidFill>
                <a:srgbClr val="002060"/>
              </a:solidFill>
              <a:latin typeface="Country Western Script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347" y="2834817"/>
            <a:ext cx="238471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" y="1934817"/>
            <a:ext cx="238471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87" y="1934817"/>
            <a:ext cx="238471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74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23</Words>
  <Application>Microsoft Office PowerPoint</Application>
  <PresentationFormat>Произвольный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Увлекательные занятия</vt:lpstr>
      <vt:lpstr>Подготовка к празднику Осени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Zyuzkovi</dc:creator>
  <cp:lastModifiedBy>user</cp:lastModifiedBy>
  <cp:revision>15</cp:revision>
  <dcterms:created xsi:type="dcterms:W3CDTF">2022-10-19T18:41:14Z</dcterms:created>
  <dcterms:modified xsi:type="dcterms:W3CDTF">2022-10-21T06:44:23Z</dcterms:modified>
</cp:coreProperties>
</file>