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7817"/>
    <a:srgbClr val="F77D21"/>
    <a:srgbClr val="10C626"/>
    <a:srgbClr val="CC0000"/>
    <a:srgbClr val="D098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77" autoAdjust="0"/>
  </p:normalViewPr>
  <p:slideViewPr>
    <p:cSldViewPr>
      <p:cViewPr>
        <p:scale>
          <a:sx n="50" d="100"/>
          <a:sy n="50" d="100"/>
        </p:scale>
        <p:origin x="-58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5/21/2020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льес Саша.jpg"/>
          <p:cNvPicPr>
            <a:picLocks noChangeAspect="1"/>
          </p:cNvPicPr>
          <p:nvPr/>
        </p:nvPicPr>
        <p:blipFill>
          <a:blip r:embed="rId2" cstate="print"/>
          <a:srcRect l="41406" t="10094" b="4225"/>
          <a:stretch>
            <a:fillRect/>
          </a:stretch>
        </p:blipFill>
        <p:spPr>
          <a:xfrm>
            <a:off x="6929454" y="-285776"/>
            <a:ext cx="2428924" cy="23641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 descr="Качурин Максим.jpg"/>
          <p:cNvPicPr>
            <a:picLocks noChangeAspect="1"/>
          </p:cNvPicPr>
          <p:nvPr/>
        </p:nvPicPr>
        <p:blipFill>
          <a:blip r:embed="rId3" cstate="print"/>
          <a:srcRect l="1388" t="29167" r="9722"/>
          <a:stretch>
            <a:fillRect/>
          </a:stretch>
        </p:blipFill>
        <p:spPr>
          <a:xfrm>
            <a:off x="7000892" y="2214554"/>
            <a:ext cx="2500330" cy="265658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Рисунок 10" descr="Кирилл.jpg"/>
          <p:cNvPicPr>
            <a:picLocks noChangeAspect="1"/>
          </p:cNvPicPr>
          <p:nvPr/>
        </p:nvPicPr>
        <p:blipFill>
          <a:blip r:embed="rId4" cstate="print"/>
          <a:srcRect l="4166" t="14583" r="23611" b="22916"/>
          <a:stretch>
            <a:fillRect/>
          </a:stretch>
        </p:blipFill>
        <p:spPr>
          <a:xfrm>
            <a:off x="4643439" y="-357214"/>
            <a:ext cx="2143140" cy="247285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Захар.jpg"/>
          <p:cNvPicPr>
            <a:picLocks noChangeAspect="1"/>
          </p:cNvPicPr>
          <p:nvPr/>
        </p:nvPicPr>
        <p:blipFill>
          <a:blip r:embed="rId5" cstate="print"/>
          <a:srcRect l="24219" b="25000"/>
          <a:stretch>
            <a:fillRect/>
          </a:stretch>
        </p:blipFill>
        <p:spPr>
          <a:xfrm>
            <a:off x="3428992" y="4780382"/>
            <a:ext cx="2799013" cy="20776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Рисунок 12" descr="Семе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285776"/>
            <a:ext cx="1982387" cy="264318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4" name="Рисунок 13" descr="Тая.jpg"/>
          <p:cNvPicPr>
            <a:picLocks noChangeAspect="1"/>
          </p:cNvPicPr>
          <p:nvPr/>
        </p:nvPicPr>
        <p:blipFill>
          <a:blip r:embed="rId7"/>
          <a:srcRect l="31250" t="9375" r="5468" b="13541"/>
          <a:stretch>
            <a:fillRect/>
          </a:stretch>
        </p:blipFill>
        <p:spPr>
          <a:xfrm>
            <a:off x="0" y="2500306"/>
            <a:ext cx="2893239" cy="264320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5" name="Рисунок 14" descr="Тюленев Саша.jpg"/>
          <p:cNvPicPr>
            <a:picLocks noChangeAspect="1"/>
          </p:cNvPicPr>
          <p:nvPr/>
        </p:nvPicPr>
        <p:blipFill>
          <a:blip r:embed="rId8"/>
          <a:srcRect t="25000" r="4166" b="6250"/>
          <a:stretch>
            <a:fillRect/>
          </a:stretch>
        </p:blipFill>
        <p:spPr>
          <a:xfrm>
            <a:off x="2143108" y="-285776"/>
            <a:ext cx="2357454" cy="235745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 descr="Филиппова Аня.jpg"/>
          <p:cNvPicPr>
            <a:picLocks noChangeAspect="1"/>
          </p:cNvPicPr>
          <p:nvPr/>
        </p:nvPicPr>
        <p:blipFill>
          <a:blip r:embed="rId9"/>
          <a:srcRect l="6944" t="18750" r="11110" b="19791"/>
          <a:stretch>
            <a:fillRect/>
          </a:stretch>
        </p:blipFill>
        <p:spPr>
          <a:xfrm>
            <a:off x="571472" y="4643446"/>
            <a:ext cx="2643206" cy="264320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Бачинская Мила.jpg"/>
          <p:cNvPicPr>
            <a:picLocks noChangeAspect="1"/>
          </p:cNvPicPr>
          <p:nvPr/>
        </p:nvPicPr>
        <p:blipFill>
          <a:blip r:embed="rId10" cstate="print"/>
          <a:srcRect t="10416" r="1389"/>
          <a:stretch>
            <a:fillRect/>
          </a:stretch>
        </p:blipFill>
        <p:spPr>
          <a:xfrm>
            <a:off x="6500826" y="4572008"/>
            <a:ext cx="2254182" cy="273041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300854">
            <a:off x="2785508" y="3413426"/>
            <a:ext cx="4662897" cy="9050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</a:rPr>
              <a:t>#</a:t>
            </a:r>
            <a:r>
              <a:rPr lang="ru-RU" sz="6600" b="1" dirty="0" smtClean="0">
                <a:solidFill>
                  <a:srgbClr val="7030A0"/>
                </a:solidFill>
              </a:rPr>
              <a:t>моем руки</a:t>
            </a:r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334420">
            <a:off x="2212212" y="2460319"/>
            <a:ext cx="552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#</a:t>
            </a:r>
            <a:r>
              <a:rPr lang="ru-RU" sz="6000" b="1" dirty="0" smtClean="0">
                <a:solidFill>
                  <a:srgbClr val="7030A0"/>
                </a:solidFill>
              </a:rPr>
              <a:t>сидим дома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Денисенко Даша.jpg"/>
          <p:cNvPicPr>
            <a:picLocks noChangeAspect="1"/>
          </p:cNvPicPr>
          <p:nvPr/>
        </p:nvPicPr>
        <p:blipFill>
          <a:blip r:embed="rId2"/>
          <a:srcRect t="6250" b="8333"/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pic>
        <p:nvPicPr>
          <p:cNvPr id="4" name="Рисунок 3" descr="Альес Саша.jpg"/>
          <p:cNvPicPr>
            <a:picLocks noChangeAspect="1"/>
          </p:cNvPicPr>
          <p:nvPr/>
        </p:nvPicPr>
        <p:blipFill>
          <a:blip r:embed="rId3"/>
          <a:srcRect l="12500" t="8333" r="2777" b="12500"/>
          <a:stretch>
            <a:fillRect/>
          </a:stretch>
        </p:blipFill>
        <p:spPr>
          <a:xfrm>
            <a:off x="0" y="1500174"/>
            <a:ext cx="3038935" cy="378621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Бачинская Мила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642918"/>
            <a:ext cx="2714612" cy="361948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Гижко Савели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1793" y="1571612"/>
            <a:ext cx="2929401" cy="35719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Рисунок 10" descr="Полина К.jpg"/>
          <p:cNvPicPr>
            <a:picLocks noChangeAspect="1"/>
          </p:cNvPicPr>
          <p:nvPr/>
        </p:nvPicPr>
        <p:blipFill>
          <a:blip r:embed="rId6"/>
          <a:srcRect l="7031" t="-70" r="21875"/>
          <a:stretch>
            <a:fillRect/>
          </a:stretch>
        </p:blipFill>
        <p:spPr>
          <a:xfrm>
            <a:off x="2857488" y="4146820"/>
            <a:ext cx="3429024" cy="271118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928794" y="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#</a:t>
            </a:r>
            <a:r>
              <a:rPr lang="ru-RU" sz="4000" b="1" dirty="0" smtClean="0">
                <a:solidFill>
                  <a:srgbClr val="FF0000"/>
                </a:solidFill>
              </a:rPr>
              <a:t>космическая сказка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валева Кат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6183">
            <a:off x="0" y="4899059"/>
            <a:ext cx="2786049" cy="195894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Белоножко Дени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714620"/>
            <a:ext cx="1875230" cy="250030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Гуржий Макси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962226">
            <a:off x="31474" y="408851"/>
            <a:ext cx="1920594" cy="271462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Денисенко Даша.jpg"/>
          <p:cNvPicPr>
            <a:picLocks noChangeAspect="1"/>
          </p:cNvPicPr>
          <p:nvPr/>
        </p:nvPicPr>
        <p:blipFill>
          <a:blip r:embed="rId5" cstate="print"/>
          <a:srcRect t="8033" r="5720" b="8416"/>
          <a:stretch>
            <a:fillRect/>
          </a:stretch>
        </p:blipFill>
        <p:spPr>
          <a:xfrm rot="16200000">
            <a:off x="3611259" y="4746931"/>
            <a:ext cx="1869218" cy="294813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Кайимова Даша.jpg"/>
          <p:cNvPicPr>
            <a:picLocks noChangeAspect="1"/>
          </p:cNvPicPr>
          <p:nvPr/>
        </p:nvPicPr>
        <p:blipFill>
          <a:blip r:embed="rId6"/>
          <a:srcRect l="5469" t="18750" r="14062" b="5208"/>
          <a:stretch>
            <a:fillRect/>
          </a:stretch>
        </p:blipFill>
        <p:spPr>
          <a:xfrm rot="21294409">
            <a:off x="-203211" y="2835009"/>
            <a:ext cx="2800482" cy="198480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 descr="Тюленев Саша.jpg"/>
          <p:cNvPicPr>
            <a:picLocks noChangeAspect="1"/>
          </p:cNvPicPr>
          <p:nvPr/>
        </p:nvPicPr>
        <p:blipFill>
          <a:blip r:embed="rId7"/>
          <a:srcRect l="6944" t="6250" r="6944" b="4166"/>
          <a:stretch>
            <a:fillRect/>
          </a:stretch>
        </p:blipFill>
        <p:spPr>
          <a:xfrm rot="16539930">
            <a:off x="7111246" y="413443"/>
            <a:ext cx="2060073" cy="28575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Рисунок 8" descr="Муравьева Саша.jpg"/>
          <p:cNvPicPr>
            <a:picLocks noChangeAspect="1"/>
          </p:cNvPicPr>
          <p:nvPr/>
        </p:nvPicPr>
        <p:blipFill>
          <a:blip r:embed="rId8" cstate="print"/>
          <a:srcRect l="2303" t="7291" r="-42" b="4166"/>
          <a:stretch>
            <a:fillRect/>
          </a:stretch>
        </p:blipFill>
        <p:spPr>
          <a:xfrm rot="464534">
            <a:off x="6272777" y="5104273"/>
            <a:ext cx="2928644" cy="199148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 descr="Смирнова Жен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6116" y="642918"/>
            <a:ext cx="2786050" cy="2089538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Рисунок 10" descr="Русакова Тая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384761">
            <a:off x="6480498" y="2932218"/>
            <a:ext cx="2732080" cy="204906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000100" y="0"/>
            <a:ext cx="7572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#</a:t>
            </a:r>
            <a:r>
              <a:rPr lang="ru-RU" sz="4400" b="1" dirty="0" smtClean="0">
                <a:solidFill>
                  <a:srgbClr val="FF0000"/>
                </a:solidFill>
              </a:rPr>
              <a:t>космическая сказка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Евдокимов Рома.jpg"/>
          <p:cNvPicPr>
            <a:picLocks noChangeAspect="1"/>
          </p:cNvPicPr>
          <p:nvPr/>
        </p:nvPicPr>
        <p:blipFill>
          <a:blip r:embed="rId2" cstate="print"/>
          <a:srcRect l="8333" t="17708" r="8332" b="15625"/>
          <a:stretch>
            <a:fillRect/>
          </a:stretch>
        </p:blipFill>
        <p:spPr>
          <a:xfrm>
            <a:off x="2928926" y="3771879"/>
            <a:ext cx="1928826" cy="3086121"/>
          </a:xfrm>
          <a:prstGeom prst="rect">
            <a:avLst/>
          </a:prstGeom>
        </p:spPr>
      </p:pic>
      <p:pic>
        <p:nvPicPr>
          <p:cNvPr id="4" name="Рисунок 3" descr="Качурин Максим.jpg"/>
          <p:cNvPicPr>
            <a:picLocks noChangeAspect="1"/>
          </p:cNvPicPr>
          <p:nvPr/>
        </p:nvPicPr>
        <p:blipFill>
          <a:blip r:embed="rId3" cstate="print"/>
          <a:srcRect l="8333" t="7380" r="6944" b="10769"/>
          <a:stretch>
            <a:fillRect/>
          </a:stretch>
        </p:blipFill>
        <p:spPr>
          <a:xfrm>
            <a:off x="357158" y="3714728"/>
            <a:ext cx="2440172" cy="3143272"/>
          </a:xfrm>
          <a:prstGeom prst="rect">
            <a:avLst/>
          </a:prstGeom>
        </p:spPr>
      </p:pic>
      <p:pic>
        <p:nvPicPr>
          <p:cNvPr id="5" name="Рисунок 4" descr="Ковалева Катя.jpg"/>
          <p:cNvPicPr>
            <a:picLocks noChangeAspect="1"/>
          </p:cNvPicPr>
          <p:nvPr/>
        </p:nvPicPr>
        <p:blipFill>
          <a:blip r:embed="rId4" cstate="print"/>
          <a:srcRect t="6250" r="3704" b="21012"/>
          <a:stretch>
            <a:fillRect/>
          </a:stretch>
        </p:blipFill>
        <p:spPr>
          <a:xfrm>
            <a:off x="6643670" y="0"/>
            <a:ext cx="2500330" cy="3357563"/>
          </a:xfrm>
          <a:prstGeom prst="rect">
            <a:avLst/>
          </a:prstGeom>
        </p:spPr>
      </p:pic>
      <p:pic>
        <p:nvPicPr>
          <p:cNvPr id="6" name="Рисунок 5" descr="Короткова Полина.jpg"/>
          <p:cNvPicPr>
            <a:picLocks noChangeAspect="1"/>
          </p:cNvPicPr>
          <p:nvPr/>
        </p:nvPicPr>
        <p:blipFill>
          <a:blip r:embed="rId5" cstate="print"/>
          <a:srcRect l="3600" t="16666" r="7312" b="7292"/>
          <a:stretch>
            <a:fillRect/>
          </a:stretch>
        </p:blipFill>
        <p:spPr>
          <a:xfrm>
            <a:off x="7143736" y="3815932"/>
            <a:ext cx="2000264" cy="3042068"/>
          </a:xfrm>
          <a:prstGeom prst="rect">
            <a:avLst/>
          </a:prstGeom>
        </p:spPr>
      </p:pic>
      <p:pic>
        <p:nvPicPr>
          <p:cNvPr id="7" name="Рисунок 6" descr="Муравьева Саша.jpg"/>
          <p:cNvPicPr>
            <a:picLocks noChangeAspect="1"/>
          </p:cNvPicPr>
          <p:nvPr/>
        </p:nvPicPr>
        <p:blipFill>
          <a:blip r:embed="rId6" cstate="print"/>
          <a:srcRect l="4204" t="5208" r="8368"/>
          <a:stretch>
            <a:fillRect/>
          </a:stretch>
        </p:blipFill>
        <p:spPr>
          <a:xfrm>
            <a:off x="4929190" y="3786190"/>
            <a:ext cx="2126645" cy="3071810"/>
          </a:xfrm>
          <a:prstGeom prst="rect">
            <a:avLst/>
          </a:prstGeom>
        </p:spPr>
      </p:pic>
      <p:pic>
        <p:nvPicPr>
          <p:cNvPr id="8" name="Рисунок 7" descr="Смирнова Женя.jpg"/>
          <p:cNvPicPr>
            <a:picLocks noChangeAspect="1"/>
          </p:cNvPicPr>
          <p:nvPr/>
        </p:nvPicPr>
        <p:blipFill>
          <a:blip r:embed="rId7" cstate="print"/>
          <a:srcRect l="20290" t="36956" r="24637" b="8696"/>
          <a:stretch>
            <a:fillRect/>
          </a:stretch>
        </p:blipFill>
        <p:spPr>
          <a:xfrm>
            <a:off x="3929058" y="0"/>
            <a:ext cx="2497454" cy="32861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28670"/>
            <a:ext cx="3500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A7817"/>
                </a:solidFill>
              </a:rPr>
              <a:t>#</a:t>
            </a:r>
            <a:r>
              <a:rPr lang="ru-RU" sz="4000" b="1" dirty="0" smtClean="0">
                <a:solidFill>
                  <a:srgbClr val="0A7817"/>
                </a:solidFill>
              </a:rPr>
              <a:t>мастерим своими руками</a:t>
            </a:r>
            <a:endParaRPr lang="ru-RU" sz="4000" b="1" dirty="0">
              <a:solidFill>
                <a:srgbClr val="0A781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7c085615b24a2de8fad2e1961cc8649d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22" y="3905230"/>
            <a:ext cx="2214578" cy="2952770"/>
          </a:xfrm>
          <a:prstGeom prst="rect">
            <a:avLst/>
          </a:prstGeom>
        </p:spPr>
      </p:pic>
      <p:pic>
        <p:nvPicPr>
          <p:cNvPr id="5" name="Рисунок 4" descr="IMG-8d3bed71e13372fd73e4733666bdecca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214422"/>
            <a:ext cx="3286148" cy="2464611"/>
          </a:xfrm>
          <a:prstGeom prst="rect">
            <a:avLst/>
          </a:prstGeom>
        </p:spPr>
      </p:pic>
      <p:pic>
        <p:nvPicPr>
          <p:cNvPr id="7" name="Рисунок 6" descr="IMG-69bae990ed96778699122126d9b2673e-V.jpg"/>
          <p:cNvPicPr>
            <a:picLocks noChangeAspect="1"/>
          </p:cNvPicPr>
          <p:nvPr/>
        </p:nvPicPr>
        <p:blipFill>
          <a:blip r:embed="rId4" cstate="print"/>
          <a:srcRect l="22222" t="14583" r="1389" b="11458"/>
          <a:stretch>
            <a:fillRect/>
          </a:stretch>
        </p:blipFill>
        <p:spPr>
          <a:xfrm>
            <a:off x="0" y="3929042"/>
            <a:ext cx="2268911" cy="2928958"/>
          </a:xfrm>
          <a:prstGeom prst="rect">
            <a:avLst/>
          </a:prstGeom>
        </p:spPr>
      </p:pic>
      <p:pic>
        <p:nvPicPr>
          <p:cNvPr id="8" name="Рисунок 7" descr="IMG-88b94cb5add4f3e2d77066b940d48050-V.jpg"/>
          <p:cNvPicPr>
            <a:picLocks noChangeAspect="1"/>
          </p:cNvPicPr>
          <p:nvPr/>
        </p:nvPicPr>
        <p:blipFill>
          <a:blip r:embed="rId5" cstate="print"/>
          <a:srcRect t="5208" r="4166" b="7291"/>
          <a:stretch>
            <a:fillRect/>
          </a:stretch>
        </p:blipFill>
        <p:spPr>
          <a:xfrm>
            <a:off x="2285984" y="4000480"/>
            <a:ext cx="2347240" cy="2857520"/>
          </a:xfrm>
          <a:prstGeom prst="rect">
            <a:avLst/>
          </a:prstGeom>
        </p:spPr>
      </p:pic>
      <p:pic>
        <p:nvPicPr>
          <p:cNvPr id="9" name="Рисунок 8" descr="IMG-117a6d337c12adac879c2a047426df5d-V.jpg"/>
          <p:cNvPicPr>
            <a:picLocks noChangeAspect="1"/>
          </p:cNvPicPr>
          <p:nvPr/>
        </p:nvPicPr>
        <p:blipFill>
          <a:blip r:embed="rId6" cstate="print"/>
          <a:srcRect l="5468" r="7812"/>
          <a:stretch>
            <a:fillRect/>
          </a:stretch>
        </p:blipFill>
        <p:spPr>
          <a:xfrm>
            <a:off x="0" y="1214422"/>
            <a:ext cx="2857488" cy="2471325"/>
          </a:xfrm>
          <a:prstGeom prst="rect">
            <a:avLst/>
          </a:prstGeom>
        </p:spPr>
      </p:pic>
      <p:pic>
        <p:nvPicPr>
          <p:cNvPr id="10" name="Рисунок 9" descr="IMG-a36f8a559270eada1b951ad98e1d8eeb-V.jpg"/>
          <p:cNvPicPr>
            <a:picLocks noChangeAspect="1"/>
          </p:cNvPicPr>
          <p:nvPr/>
        </p:nvPicPr>
        <p:blipFill>
          <a:blip r:embed="rId7" cstate="print"/>
          <a:srcRect t="12500" r="6945"/>
          <a:stretch>
            <a:fillRect/>
          </a:stretch>
        </p:blipFill>
        <p:spPr>
          <a:xfrm>
            <a:off x="4643438" y="3902409"/>
            <a:ext cx="2357436" cy="2955591"/>
          </a:xfrm>
          <a:prstGeom prst="rect">
            <a:avLst/>
          </a:prstGeom>
        </p:spPr>
      </p:pic>
      <p:pic>
        <p:nvPicPr>
          <p:cNvPr id="11" name="Рисунок 10" descr="IMG-f144d356589a5f23b36cd95f64a25c6a-V.jpg"/>
          <p:cNvPicPr>
            <a:picLocks noChangeAspect="1"/>
          </p:cNvPicPr>
          <p:nvPr/>
        </p:nvPicPr>
        <p:blipFill>
          <a:blip r:embed="rId8" cstate="print"/>
          <a:srcRect l="12500" t="9375" r="18055" b="8333"/>
          <a:stretch>
            <a:fillRect/>
          </a:stretch>
        </p:blipFill>
        <p:spPr>
          <a:xfrm>
            <a:off x="6715140" y="500042"/>
            <a:ext cx="2071670" cy="32732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910" y="0"/>
            <a:ext cx="52864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77D21"/>
                </a:solidFill>
              </a:rPr>
              <a:t>ПАСХА</a:t>
            </a:r>
          </a:p>
          <a:p>
            <a:pPr algn="ctr"/>
            <a:r>
              <a:rPr lang="en-US" sz="3600" b="1" dirty="0" smtClean="0">
                <a:solidFill>
                  <a:srgbClr val="F77D21"/>
                </a:solidFill>
              </a:rPr>
              <a:t>#</a:t>
            </a:r>
            <a:r>
              <a:rPr lang="ru-RU" sz="3600" b="1" dirty="0" smtClean="0">
                <a:solidFill>
                  <a:srgbClr val="F77D21"/>
                </a:solidFill>
              </a:rPr>
              <a:t>готовим вместе</a:t>
            </a:r>
            <a:endParaRPr lang="ru-RU" sz="3600" b="1" dirty="0">
              <a:solidFill>
                <a:srgbClr val="F77D21"/>
              </a:solidFill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0" y="214290"/>
            <a:ext cx="1000132" cy="85725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5572132" y="214290"/>
            <a:ext cx="1071570" cy="85725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9ce15321f47beb895f68b6924a0aefcc-V.jpg"/>
          <p:cNvPicPr>
            <a:picLocks noChangeAspect="1"/>
          </p:cNvPicPr>
          <p:nvPr/>
        </p:nvPicPr>
        <p:blipFill>
          <a:blip r:embed="rId2"/>
          <a:srcRect l="12121" t="55682" r="12121" b="3409"/>
          <a:stretch>
            <a:fillRect/>
          </a:stretch>
        </p:blipFill>
        <p:spPr>
          <a:xfrm rot="20440303">
            <a:off x="3097995" y="4284083"/>
            <a:ext cx="3429024" cy="2468897"/>
          </a:xfrm>
          <a:prstGeom prst="rect">
            <a:avLst/>
          </a:prstGeom>
        </p:spPr>
      </p:pic>
      <p:pic>
        <p:nvPicPr>
          <p:cNvPr id="3" name="Рисунок 2" descr="IMG-a43059deb03cdc404d4ba1a7984c7fe3-V.jpg"/>
          <p:cNvPicPr>
            <a:picLocks noChangeAspect="1"/>
          </p:cNvPicPr>
          <p:nvPr/>
        </p:nvPicPr>
        <p:blipFill>
          <a:blip r:embed="rId3"/>
          <a:srcRect l="10156" t="19791" r="9375" b="9375"/>
          <a:stretch>
            <a:fillRect/>
          </a:stretch>
        </p:blipFill>
        <p:spPr>
          <a:xfrm rot="20440107">
            <a:off x="2192008" y="2191378"/>
            <a:ext cx="3246227" cy="2143140"/>
          </a:xfrm>
          <a:prstGeom prst="rect">
            <a:avLst/>
          </a:prstGeom>
        </p:spPr>
      </p:pic>
      <p:pic>
        <p:nvPicPr>
          <p:cNvPr id="5" name="Рисунок 4" descr="IMG-ea7561e585dacc3beb73b537aaed5803-V.jpg"/>
          <p:cNvPicPr>
            <a:picLocks noChangeAspect="1"/>
          </p:cNvPicPr>
          <p:nvPr/>
        </p:nvPicPr>
        <p:blipFill>
          <a:blip r:embed="rId4"/>
          <a:srcRect l="10155" t="26041"/>
          <a:stretch>
            <a:fillRect/>
          </a:stretch>
        </p:blipFill>
        <p:spPr>
          <a:xfrm>
            <a:off x="6215074" y="285728"/>
            <a:ext cx="2928926" cy="3214686"/>
          </a:xfrm>
          <a:prstGeom prst="rect">
            <a:avLst/>
          </a:prstGeom>
        </p:spPr>
      </p:pic>
      <p:pic>
        <p:nvPicPr>
          <p:cNvPr id="6" name="Рисунок 5" descr="Женя.jpg"/>
          <p:cNvPicPr>
            <a:picLocks noChangeAspect="1"/>
          </p:cNvPicPr>
          <p:nvPr/>
        </p:nvPicPr>
        <p:blipFill>
          <a:blip r:embed="rId5"/>
          <a:srcRect l="20833" t="37500" r="27777" b="8333"/>
          <a:stretch>
            <a:fillRect/>
          </a:stretch>
        </p:blipFill>
        <p:spPr>
          <a:xfrm rot="20506262">
            <a:off x="6715140" y="3643314"/>
            <a:ext cx="2084049" cy="2928934"/>
          </a:xfrm>
          <a:prstGeom prst="rect">
            <a:avLst/>
          </a:prstGeom>
        </p:spPr>
      </p:pic>
      <p:pic>
        <p:nvPicPr>
          <p:cNvPr id="7" name="Рисунок 6" descr="Максим.jpg"/>
          <p:cNvPicPr>
            <a:picLocks noChangeAspect="1"/>
          </p:cNvPicPr>
          <p:nvPr/>
        </p:nvPicPr>
        <p:blipFill>
          <a:blip r:embed="rId6"/>
          <a:srcRect l="19444" t="4166" r="26389" b="30208"/>
          <a:stretch>
            <a:fillRect/>
          </a:stretch>
        </p:blipFill>
        <p:spPr>
          <a:xfrm>
            <a:off x="0" y="3511455"/>
            <a:ext cx="2071670" cy="3346544"/>
          </a:xfrm>
          <a:prstGeom prst="rect">
            <a:avLst/>
          </a:prstGeom>
        </p:spPr>
      </p:pic>
      <p:pic>
        <p:nvPicPr>
          <p:cNvPr id="8" name="Рисунок 7" descr="Полина.jpg"/>
          <p:cNvPicPr>
            <a:picLocks noChangeAspect="1"/>
          </p:cNvPicPr>
          <p:nvPr/>
        </p:nvPicPr>
        <p:blipFill>
          <a:blip r:embed="rId7" cstate="print"/>
          <a:srcRect l="7302" t="16666" r="3588" b="25000"/>
          <a:stretch>
            <a:fillRect/>
          </a:stretch>
        </p:blipFill>
        <p:spPr>
          <a:xfrm rot="20700429">
            <a:off x="0" y="642918"/>
            <a:ext cx="2214578" cy="2583674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286116" y="0"/>
            <a:ext cx="1143008" cy="1143032"/>
          </a:xfrm>
          <a:prstGeom prst="ellipse">
            <a:avLst/>
          </a:prstGeom>
          <a:solidFill>
            <a:srgbClr val="0A7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727863">
            <a:off x="4287116" y="44097"/>
            <a:ext cx="57150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20792243">
            <a:off x="2567748" y="73807"/>
            <a:ext cx="785818" cy="1285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3028950" y="1352550"/>
            <a:ext cx="209550" cy="1085850"/>
          </a:xfrm>
          <a:custGeom>
            <a:avLst/>
            <a:gdLst>
              <a:gd name="connsiteX0" fmla="*/ 57150 w 209550"/>
              <a:gd name="connsiteY0" fmla="*/ 0 h 1085850"/>
              <a:gd name="connsiteX1" fmla="*/ 133350 w 209550"/>
              <a:gd name="connsiteY1" fmla="*/ 76200 h 1085850"/>
              <a:gd name="connsiteX2" fmla="*/ 152400 w 209550"/>
              <a:gd name="connsiteY2" fmla="*/ 266700 h 1085850"/>
              <a:gd name="connsiteX3" fmla="*/ 209550 w 209550"/>
              <a:gd name="connsiteY3" fmla="*/ 914400 h 1085850"/>
              <a:gd name="connsiteX4" fmla="*/ 190500 w 209550"/>
              <a:gd name="connsiteY4" fmla="*/ 990600 h 1085850"/>
              <a:gd name="connsiteX5" fmla="*/ 76200 w 209550"/>
              <a:gd name="connsiteY5" fmla="*/ 1047750 h 1085850"/>
              <a:gd name="connsiteX6" fmla="*/ 0 w 209550"/>
              <a:gd name="connsiteY6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1085850">
                <a:moveTo>
                  <a:pt x="57150" y="0"/>
                </a:moveTo>
                <a:cubicBezTo>
                  <a:pt x="82550" y="25400"/>
                  <a:pt x="121268" y="42372"/>
                  <a:pt x="133350" y="76200"/>
                </a:cubicBezTo>
                <a:cubicBezTo>
                  <a:pt x="154814" y="136299"/>
                  <a:pt x="149291" y="202959"/>
                  <a:pt x="152400" y="266700"/>
                </a:cubicBezTo>
                <a:cubicBezTo>
                  <a:pt x="183124" y="896537"/>
                  <a:pt x="60929" y="691469"/>
                  <a:pt x="209550" y="914400"/>
                </a:cubicBezTo>
                <a:cubicBezTo>
                  <a:pt x="203200" y="939800"/>
                  <a:pt x="205023" y="968815"/>
                  <a:pt x="190500" y="990600"/>
                </a:cubicBezTo>
                <a:cubicBezTo>
                  <a:pt x="166094" y="1027209"/>
                  <a:pt x="111698" y="1032536"/>
                  <a:pt x="76200" y="1047750"/>
                </a:cubicBezTo>
                <a:cubicBezTo>
                  <a:pt x="50098" y="1058937"/>
                  <a:pt x="0" y="1085850"/>
                  <a:pt x="0" y="108585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257550" y="1143000"/>
            <a:ext cx="476250" cy="1200150"/>
          </a:xfrm>
          <a:custGeom>
            <a:avLst/>
            <a:gdLst>
              <a:gd name="connsiteX0" fmla="*/ 476250 w 476250"/>
              <a:gd name="connsiteY0" fmla="*/ 0 h 1200150"/>
              <a:gd name="connsiteX1" fmla="*/ 457200 w 476250"/>
              <a:gd name="connsiteY1" fmla="*/ 76200 h 1200150"/>
              <a:gd name="connsiteX2" fmla="*/ 419100 w 476250"/>
              <a:gd name="connsiteY2" fmla="*/ 190500 h 1200150"/>
              <a:gd name="connsiteX3" fmla="*/ 400050 w 476250"/>
              <a:gd name="connsiteY3" fmla="*/ 381000 h 1200150"/>
              <a:gd name="connsiteX4" fmla="*/ 361950 w 476250"/>
              <a:gd name="connsiteY4" fmla="*/ 438150 h 1200150"/>
              <a:gd name="connsiteX5" fmla="*/ 323850 w 476250"/>
              <a:gd name="connsiteY5" fmla="*/ 552450 h 1200150"/>
              <a:gd name="connsiteX6" fmla="*/ 285750 w 476250"/>
              <a:gd name="connsiteY6" fmla="*/ 628650 h 1200150"/>
              <a:gd name="connsiteX7" fmla="*/ 228600 w 476250"/>
              <a:gd name="connsiteY7" fmla="*/ 838200 h 1200150"/>
              <a:gd name="connsiteX8" fmla="*/ 133350 w 476250"/>
              <a:gd name="connsiteY8" fmla="*/ 990600 h 1200150"/>
              <a:gd name="connsiteX9" fmla="*/ 57150 w 476250"/>
              <a:gd name="connsiteY9" fmla="*/ 1104900 h 1200150"/>
              <a:gd name="connsiteX10" fmla="*/ 0 w 476250"/>
              <a:gd name="connsiteY10" fmla="*/ 120015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6250" h="1200150">
                <a:moveTo>
                  <a:pt x="476250" y="0"/>
                </a:moveTo>
                <a:cubicBezTo>
                  <a:pt x="469900" y="25400"/>
                  <a:pt x="464723" y="51122"/>
                  <a:pt x="457200" y="76200"/>
                </a:cubicBezTo>
                <a:cubicBezTo>
                  <a:pt x="445660" y="114667"/>
                  <a:pt x="419100" y="190500"/>
                  <a:pt x="419100" y="190500"/>
                </a:cubicBezTo>
                <a:cubicBezTo>
                  <a:pt x="412750" y="254000"/>
                  <a:pt x="414400" y="318818"/>
                  <a:pt x="400050" y="381000"/>
                </a:cubicBezTo>
                <a:cubicBezTo>
                  <a:pt x="394902" y="403309"/>
                  <a:pt x="371249" y="417228"/>
                  <a:pt x="361950" y="438150"/>
                </a:cubicBezTo>
                <a:cubicBezTo>
                  <a:pt x="345639" y="474850"/>
                  <a:pt x="336550" y="514350"/>
                  <a:pt x="323850" y="552450"/>
                </a:cubicBezTo>
                <a:cubicBezTo>
                  <a:pt x="314870" y="579391"/>
                  <a:pt x="298450" y="603250"/>
                  <a:pt x="285750" y="628650"/>
                </a:cubicBezTo>
                <a:cubicBezTo>
                  <a:pt x="244465" y="958928"/>
                  <a:pt x="303772" y="669064"/>
                  <a:pt x="228600" y="838200"/>
                </a:cubicBezTo>
                <a:cubicBezTo>
                  <a:pt x="161783" y="988538"/>
                  <a:pt x="236160" y="922060"/>
                  <a:pt x="133350" y="990600"/>
                </a:cubicBezTo>
                <a:cubicBezTo>
                  <a:pt x="107950" y="1028700"/>
                  <a:pt x="71630" y="1061459"/>
                  <a:pt x="57150" y="1104900"/>
                </a:cubicBezTo>
                <a:cubicBezTo>
                  <a:pt x="32420" y="1179089"/>
                  <a:pt x="52299" y="1147851"/>
                  <a:pt x="0" y="120015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3276600" y="1485900"/>
            <a:ext cx="1085850" cy="838200"/>
          </a:xfrm>
          <a:custGeom>
            <a:avLst/>
            <a:gdLst>
              <a:gd name="connsiteX0" fmla="*/ 1085850 w 1085850"/>
              <a:gd name="connsiteY0" fmla="*/ 0 h 838200"/>
              <a:gd name="connsiteX1" fmla="*/ 971550 w 1085850"/>
              <a:gd name="connsiteY1" fmla="*/ 19050 h 838200"/>
              <a:gd name="connsiteX2" fmla="*/ 914400 w 1085850"/>
              <a:gd name="connsiteY2" fmla="*/ 76200 h 838200"/>
              <a:gd name="connsiteX3" fmla="*/ 857250 w 1085850"/>
              <a:gd name="connsiteY3" fmla="*/ 95250 h 838200"/>
              <a:gd name="connsiteX4" fmla="*/ 762000 w 1085850"/>
              <a:gd name="connsiteY4" fmla="*/ 190500 h 838200"/>
              <a:gd name="connsiteX5" fmla="*/ 647700 w 1085850"/>
              <a:gd name="connsiteY5" fmla="*/ 228600 h 838200"/>
              <a:gd name="connsiteX6" fmla="*/ 533400 w 1085850"/>
              <a:gd name="connsiteY6" fmla="*/ 285750 h 838200"/>
              <a:gd name="connsiteX7" fmla="*/ 419100 w 1085850"/>
              <a:gd name="connsiteY7" fmla="*/ 342900 h 838200"/>
              <a:gd name="connsiteX8" fmla="*/ 400050 w 1085850"/>
              <a:gd name="connsiteY8" fmla="*/ 400050 h 838200"/>
              <a:gd name="connsiteX9" fmla="*/ 342900 w 1085850"/>
              <a:gd name="connsiteY9" fmla="*/ 438150 h 838200"/>
              <a:gd name="connsiteX10" fmla="*/ 285750 w 1085850"/>
              <a:gd name="connsiteY10" fmla="*/ 495300 h 838200"/>
              <a:gd name="connsiteX11" fmla="*/ 247650 w 1085850"/>
              <a:gd name="connsiteY11" fmla="*/ 552450 h 838200"/>
              <a:gd name="connsiteX12" fmla="*/ 190500 w 1085850"/>
              <a:gd name="connsiteY12" fmla="*/ 590550 h 838200"/>
              <a:gd name="connsiteX13" fmla="*/ 76200 w 1085850"/>
              <a:gd name="connsiteY13" fmla="*/ 685800 h 838200"/>
              <a:gd name="connsiteX14" fmla="*/ 0 w 1085850"/>
              <a:gd name="connsiteY14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5850" h="838200">
                <a:moveTo>
                  <a:pt x="1085850" y="0"/>
                </a:moveTo>
                <a:cubicBezTo>
                  <a:pt x="1047750" y="6350"/>
                  <a:pt x="1006846" y="3363"/>
                  <a:pt x="971550" y="19050"/>
                </a:cubicBezTo>
                <a:cubicBezTo>
                  <a:pt x="946931" y="29992"/>
                  <a:pt x="936816" y="61256"/>
                  <a:pt x="914400" y="76200"/>
                </a:cubicBezTo>
                <a:cubicBezTo>
                  <a:pt x="897692" y="87339"/>
                  <a:pt x="876300" y="88900"/>
                  <a:pt x="857250" y="95250"/>
                </a:cubicBezTo>
                <a:cubicBezTo>
                  <a:pt x="822492" y="147387"/>
                  <a:pt x="822158" y="163763"/>
                  <a:pt x="762000" y="190500"/>
                </a:cubicBezTo>
                <a:cubicBezTo>
                  <a:pt x="725300" y="206811"/>
                  <a:pt x="681116" y="206323"/>
                  <a:pt x="647700" y="228600"/>
                </a:cubicBezTo>
                <a:cubicBezTo>
                  <a:pt x="483916" y="337789"/>
                  <a:pt x="691141" y="206880"/>
                  <a:pt x="533400" y="285750"/>
                </a:cubicBezTo>
                <a:cubicBezTo>
                  <a:pt x="385684" y="359608"/>
                  <a:pt x="562748" y="295017"/>
                  <a:pt x="419100" y="342900"/>
                </a:cubicBezTo>
                <a:cubicBezTo>
                  <a:pt x="412750" y="361950"/>
                  <a:pt x="412594" y="384370"/>
                  <a:pt x="400050" y="400050"/>
                </a:cubicBezTo>
                <a:cubicBezTo>
                  <a:pt x="385747" y="417928"/>
                  <a:pt x="360489" y="423493"/>
                  <a:pt x="342900" y="438150"/>
                </a:cubicBezTo>
                <a:cubicBezTo>
                  <a:pt x="322204" y="455397"/>
                  <a:pt x="302997" y="474604"/>
                  <a:pt x="285750" y="495300"/>
                </a:cubicBezTo>
                <a:cubicBezTo>
                  <a:pt x="271093" y="512889"/>
                  <a:pt x="263839" y="536261"/>
                  <a:pt x="247650" y="552450"/>
                </a:cubicBezTo>
                <a:cubicBezTo>
                  <a:pt x="231461" y="568639"/>
                  <a:pt x="208089" y="575893"/>
                  <a:pt x="190500" y="590550"/>
                </a:cubicBezTo>
                <a:cubicBezTo>
                  <a:pt x="43821" y="712782"/>
                  <a:pt x="218093" y="591205"/>
                  <a:pt x="76200" y="685800"/>
                </a:cubicBezTo>
                <a:cubicBezTo>
                  <a:pt x="32420" y="817139"/>
                  <a:pt x="66498" y="771702"/>
                  <a:pt x="0" y="8382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юленев Саш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714488"/>
            <a:ext cx="2839643" cy="3786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0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К 9 мая мы учили стихи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Пели песни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Сделали открытки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Screenshot_2020-04-28-15-12-22.jpg"/>
          <p:cNvPicPr>
            <a:picLocks noChangeAspect="1"/>
          </p:cNvPicPr>
          <p:nvPr/>
        </p:nvPicPr>
        <p:blipFill>
          <a:blip r:embed="rId3"/>
          <a:srcRect l="19777" t="42798" r="25465" b="41667"/>
          <a:stretch>
            <a:fillRect/>
          </a:stretch>
        </p:blipFill>
        <p:spPr>
          <a:xfrm>
            <a:off x="0" y="857232"/>
            <a:ext cx="3000396" cy="3357586"/>
          </a:xfrm>
          <a:prstGeom prst="rect">
            <a:avLst/>
          </a:prstGeom>
        </p:spPr>
      </p:pic>
      <p:pic>
        <p:nvPicPr>
          <p:cNvPr id="7" name="Рисунок 6" descr="Screenshot_2020-04-17-08-01-50.jpg"/>
          <p:cNvPicPr>
            <a:picLocks noChangeAspect="1"/>
          </p:cNvPicPr>
          <p:nvPr/>
        </p:nvPicPr>
        <p:blipFill>
          <a:blip r:embed="rId4"/>
          <a:srcRect l="12996" t="14583" r="25921" b="68853"/>
          <a:stretch>
            <a:fillRect/>
          </a:stretch>
        </p:blipFill>
        <p:spPr>
          <a:xfrm>
            <a:off x="6143636" y="3214686"/>
            <a:ext cx="2768536" cy="3357586"/>
          </a:xfrm>
          <a:prstGeom prst="rect">
            <a:avLst/>
          </a:prstGeom>
        </p:spPr>
      </p:pic>
      <p:sp>
        <p:nvSpPr>
          <p:cNvPr id="8" name="5-конечная звезда 7"/>
          <p:cNvSpPr/>
          <p:nvPr/>
        </p:nvSpPr>
        <p:spPr>
          <a:xfrm>
            <a:off x="6500826" y="1071546"/>
            <a:ext cx="2000232" cy="192882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00034" y="4572008"/>
            <a:ext cx="2071702" cy="1928802"/>
          </a:xfrm>
          <a:prstGeom prst="star5">
            <a:avLst>
              <a:gd name="adj" fmla="val 18205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4cd1e12d51b566ae142ac88934dca479-V.jpg"/>
          <p:cNvPicPr>
            <a:picLocks noChangeAspect="1"/>
          </p:cNvPicPr>
          <p:nvPr/>
        </p:nvPicPr>
        <p:blipFill>
          <a:blip r:embed="rId2"/>
          <a:srcRect l="5232" r="20204"/>
          <a:stretch>
            <a:fillRect/>
          </a:stretch>
        </p:blipFill>
        <p:spPr>
          <a:xfrm>
            <a:off x="0" y="1142984"/>
            <a:ext cx="4071966" cy="3071816"/>
          </a:xfrm>
          <a:prstGeom prst="rect">
            <a:avLst/>
          </a:prstGeom>
        </p:spPr>
      </p:pic>
      <p:pic>
        <p:nvPicPr>
          <p:cNvPr id="3" name="Рисунок 2" descr="IMG-a48e367d71c92e938600809e984a6bf9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142984"/>
            <a:ext cx="3905278" cy="2928958"/>
          </a:xfrm>
          <a:prstGeom prst="rect">
            <a:avLst/>
          </a:prstGeom>
        </p:spPr>
      </p:pic>
      <p:pic>
        <p:nvPicPr>
          <p:cNvPr id="4" name="Рисунок 3" descr="IMG-dc37848c68d0f6671913ac9ff875b576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619477"/>
            <a:ext cx="2428892" cy="3238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357166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A7817"/>
                </a:solidFill>
              </a:rPr>
              <a:t>Мы сажаем огород.</a:t>
            </a:r>
            <a:endParaRPr lang="ru-RU" sz="4000" b="1" dirty="0">
              <a:solidFill>
                <a:srgbClr val="0A7817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172</TotalTime>
  <Words>34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Solstice</vt:lpstr>
      <vt:lpstr>#моем руки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#моемруки</dc:title>
  <dc:creator>Ольга Геннадьевна</dc:creator>
  <cp:lastModifiedBy>Ольга Геннадьевна</cp:lastModifiedBy>
  <cp:revision>16</cp:revision>
  <dcterms:created xsi:type="dcterms:W3CDTF">2020-05-21T08:09:43Z</dcterms:created>
  <dcterms:modified xsi:type="dcterms:W3CDTF">2020-05-21T11:01:55Z</dcterms:modified>
</cp:coreProperties>
</file>