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</p:sldMasterIdLst>
  <p:sldIdLst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2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10" Type="http://schemas.openxmlformats.org/officeDocument/2006/relationships/slide" Target="slides/slide1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64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751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182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160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098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7264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597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498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860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7351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578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3725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2263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6924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6454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6547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7904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7799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9465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4390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4416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395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5720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7021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7346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3693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483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9586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039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8336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9689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7067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644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4062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0234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4075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099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1106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8306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9572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9062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506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4911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473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1307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2015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8401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5854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7283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2473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6089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0348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3051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120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327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7821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7472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694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2847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5291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1457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9077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148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1791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4422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2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0488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6046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7923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9752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4293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97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4523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954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9119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2853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885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5068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9115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1570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0500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7647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160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3981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7391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19754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4104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33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83633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6425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8208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67466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16988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7412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94235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5542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73842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27306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392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351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091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997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34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05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393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189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086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370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151" y="3563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#</a:t>
            </a:r>
            <a:r>
              <a:rPr lang="ru-RU" dirty="0">
                <a:solidFill>
                  <a:srgbClr val="FF0000"/>
                </a:solidFill>
              </a:rPr>
              <a:t>СИДИМДОМА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Моем руки!</a:t>
            </a:r>
            <a:b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7" name="Picture 3" descr="E:\карантин\5f6ecc9e-8afe-47c8-8f8b-dfbf5a8d2d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115" y="1319950"/>
            <a:ext cx="216024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карантин\47be98e2-58b2-45e1-a868-7bc952391c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61506"/>
            <a:ext cx="2574749" cy="343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карантин\e2e2f658-2de3-42f6-9b9e-d074cdb60dd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076564"/>
            <a:ext cx="2304256" cy="363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карантин\c4a9ee1e-1519-4e6e-961e-8bbf1b3192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510011"/>
            <a:ext cx="2449129" cy="326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карантин\0eb4e574-0583-49eb-a6ac-05a91ad062a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96393" y="566682"/>
            <a:ext cx="205222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карантин\5c754050-3d09-4915-94a2-b7de2d30ecf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48" y="1484784"/>
            <a:ext cx="3600400" cy="202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814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F0"/>
                </a:solidFill>
              </a:rPr>
              <a:t>Космическая сказка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2050" name="Picture 2" descr="E:\карантин\0d2daed8-cd09-49ab-8f06-250b12b37bf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232225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карантин\09033bda-d83c-46f4-857b-fa228047df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456084"/>
            <a:ext cx="2289776" cy="305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карантин\380961e2-a864-49a9-bb49-d94e79a558b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246273"/>
            <a:ext cx="2604494" cy="347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карантин\ab2ff573-ca78-492d-a957-653319d8c9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839544"/>
            <a:ext cx="216024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карантин\ec825b8c-25db-4fd5-850c-6fe82f26bf5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933056"/>
            <a:ext cx="4314254" cy="242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181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Пасхальные приготовления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3074" name="Picture 2" descr="E:\карантин\0a95495a-dd1f-42d4-96ae-82a347c81d7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80378"/>
            <a:ext cx="2130529" cy="378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карантин\9ec300f8-47df-42b3-a480-546fe26ed9a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29789"/>
            <a:ext cx="2766588" cy="368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карантин\76c97ae4-7cf0-4c63-aa9f-9f4fce7a6aa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206160"/>
            <a:ext cx="2448272" cy="371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карантин\325fd72f-98b8-48da-a3a0-45f537aba82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61048"/>
            <a:ext cx="1625348" cy="288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:\карантин\87496273-e98d-4fa4-83b6-dd3503a7e94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973" y="3706922"/>
            <a:ext cx="1656184" cy="294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31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820041"/>
                </a:solidFill>
              </a:rPr>
              <a:t>Домашние питомцы</a:t>
            </a:r>
            <a:endParaRPr lang="ru-RU" dirty="0">
              <a:solidFill>
                <a:srgbClr val="82004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 descr="E:\карантин\50dfe085-3147-484e-931f-e3e5cab915b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39685"/>
            <a:ext cx="2219343" cy="394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карантин\61b2c148-a1c3-49dc-920a-f13798731b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28213"/>
            <a:ext cx="2232248" cy="396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116742"/>
            <a:ext cx="2304256" cy="409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308" y="3356992"/>
            <a:ext cx="1944216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924" y="3597087"/>
            <a:ext cx="1818125" cy="3232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6087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Мы готовим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E:\карантин\e1f4349c-3839-447a-b705-124eb27fa1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2016224" cy="358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карантин\a5ae7752-c079-4f4b-8840-8b181317f5a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988" y="1139056"/>
            <a:ext cx="2506249" cy="453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карантин\372e4271-6112-4854-9338-50175b35d4e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2" y="908720"/>
            <a:ext cx="2183433" cy="388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:\карантин\8b3f0d06-a994-451f-b99f-b50a25f410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573017"/>
            <a:ext cx="1944215" cy="320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E:\карантин\6cfb3df3-4ca2-49ed-89a7-19270f6c48b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688" y="3573017"/>
            <a:ext cx="2196177" cy="320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924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Рисуем, лепим, мастерим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E:\карантин\8b641580-7382-46be-b7bd-30035d1b0ff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205222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карантин\48f4e274-0aca-4adb-8655-d3596fd4a19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340769"/>
            <a:ext cx="223224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E:\карантин\cb13098d-c2b5-4af5-87a3-8040cb280fb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717032"/>
            <a:ext cx="1476164" cy="262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E:\карантин\87496273-e98d-4fa4-83b6-dd3503a7e9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68" y="3705298"/>
            <a:ext cx="1579376" cy="280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E:\карантин\77a1d3c2-e691-4571-bccb-30a748dd78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220682"/>
            <a:ext cx="1790100" cy="318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E:\карантин\5f2c178a-40cc-42ea-8a64-61c1110d9c0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718396"/>
            <a:ext cx="2304256" cy="307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720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Наш огород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64" y="1412776"/>
            <a:ext cx="3600400" cy="4800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6"/>
            <a:ext cx="3597864" cy="479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87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9 мая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E:\карантин\379baa4f-be6d-4338-82b4-07397cb975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41637"/>
            <a:ext cx="259228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карантин\e4703874-9405-4634-961d-e7e1852991d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04" y="1124745"/>
            <a:ext cx="2983036" cy="397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891616"/>
            <a:ext cx="2449512" cy="435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105" y="4653136"/>
            <a:ext cx="3744416" cy="2106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6632" y="4457676"/>
            <a:ext cx="1966969" cy="262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15087" y="4424827"/>
            <a:ext cx="1985515" cy="2647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7060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До свидания детский сад!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13" y="1843286"/>
            <a:ext cx="2754306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187" y="1188244"/>
            <a:ext cx="5922399" cy="5049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2470176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</Words>
  <Application>Microsoft Office PowerPoint</Application>
  <PresentationFormat>Экран (4:3)</PresentationFormat>
  <Paragraphs>9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9</vt:i4>
      </vt:variant>
      <vt:variant>
        <vt:lpstr>Заголовки слайдов</vt:lpstr>
      </vt:variant>
      <vt:variant>
        <vt:i4>9</vt:i4>
      </vt:variant>
    </vt:vector>
  </HeadingPairs>
  <TitlesOfParts>
    <vt:vector size="18" baseType="lpstr"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#СИДИМДОМА Моем руки! </vt:lpstr>
      <vt:lpstr>Космическая сказка</vt:lpstr>
      <vt:lpstr>Пасхальные приготовления</vt:lpstr>
      <vt:lpstr>Домашние питомцы</vt:lpstr>
      <vt:lpstr>Мы готовим</vt:lpstr>
      <vt:lpstr>Рисуем, лепим, мастерим</vt:lpstr>
      <vt:lpstr>Наш огород</vt:lpstr>
      <vt:lpstr>9 мая</vt:lpstr>
      <vt:lpstr>До свидания детский сад!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#СИДИМДОМА Моем руки! </dc:title>
  <cp:lastModifiedBy>user</cp:lastModifiedBy>
  <cp:revision>1</cp:revision>
  <dcterms:modified xsi:type="dcterms:W3CDTF">2020-05-22T10:56:06Z</dcterms:modified>
</cp:coreProperties>
</file>