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67" autoAdjust="0"/>
  </p:normalViewPr>
  <p:slideViewPr>
    <p:cSldViewPr>
      <p:cViewPr varScale="1">
        <p:scale>
          <a:sx n="71" d="100"/>
          <a:sy n="71" d="100"/>
        </p:scale>
        <p:origin x="-19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alpha val="47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Уважаемые </a:t>
            </a: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родители!</a:t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В нашем детском саду  в </a:t>
            </a:r>
            <a: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марте 2017</a:t>
            </a:r>
            <a:r>
              <a:rPr lang="ru-RU" sz="3600" b="1" dirty="0" smtClean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года</a:t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будет проходить</a:t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ТЕАТРАЛЬНАЯ НЕДЕЛЯ</a:t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smtClean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«Волшебный мир театра»</a:t>
            </a: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Помогите </a:t>
            </a: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создать детям праздник!</a:t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Примите активное участие в изготовление Вашим любимым сыночкам и дочкам костюмов для участия в спектаклях.</a:t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Ими будут любоваться зрители – </a:t>
            </a:r>
            <a: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600" dirty="0" smtClean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дети </a:t>
            </a: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из других групп.</a:t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Заранее спасибо!</a:t>
            </a:r>
            <a: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sz="3600" dirty="0">
                <a:ln w="6350">
                  <a:solidFill>
                    <a:srgbClr val="FFC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3600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88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Яркая</vt:lpstr>
      <vt:lpstr>   Уважаемые родители! В нашем детском саду  в  марте 2017 года будет проходить ТЕАТРАЛЬНАЯ НЕДЕЛЯ «Волшебный мир театра» Помогите создать детям праздник! Примите активное участие в изготовление Вашим любимым сыночкам и дочкам костюмов для участия в спектаклях. Ими будут любоваться зрители –  дети из других групп. Заранее спасибо!  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Уважаемые родители! В нашем детском саду  в марте 2016 года будет проходить ТЕАТРАЛЬНАЯ НЕДЕЛЯ «Этот сказочный мир» Помогите создать детям праздник! Примите активное участие в изготовление Вашим любимым сыночкам и дочкам костюмов для участия в спектаклях. Ими будут любоваться зрители – дети из других групп. Заранее спасибо!    </dc:title>
  <cp:lastModifiedBy>user</cp:lastModifiedBy>
  <cp:revision>5</cp:revision>
  <dcterms:modified xsi:type="dcterms:W3CDTF">2016-10-31T12:47:42Z</dcterms:modified>
</cp:coreProperties>
</file>