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2" r:id="rId6"/>
    <p:sldId id="263" r:id="rId7"/>
    <p:sldId id="265" r:id="rId8"/>
    <p:sldId id="274" r:id="rId9"/>
    <p:sldId id="276" r:id="rId10"/>
    <p:sldId id="269" r:id="rId11"/>
  </p:sldIdLst>
  <p:sldSz cx="9144000" cy="6858000" type="screen4x3"/>
  <p:notesSz cx="6858000" cy="9144000"/>
  <p:embeddedFontLst>
    <p:embeddedFont>
      <p:font typeface="SkazkaForSerge" charset="0"/>
      <p:regular r:id="rId1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2A26"/>
    <a:srgbClr val="A42320"/>
    <a:srgbClr val="8D1E1B"/>
    <a:srgbClr val="820041"/>
    <a:srgbClr val="CC0066"/>
    <a:srgbClr val="B05408"/>
    <a:srgbClr val="993300"/>
    <a:srgbClr val="BE2824"/>
    <a:srgbClr val="F90B05"/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1" autoAdjust="0"/>
    <p:restoredTop sz="92697" autoAdjust="0"/>
  </p:normalViewPr>
  <p:slideViewPr>
    <p:cSldViewPr>
      <p:cViewPr varScale="1">
        <p:scale>
          <a:sx n="55" d="100"/>
          <a:sy n="55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7944" y="1412776"/>
            <a:ext cx="4896544" cy="345638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31750" contourW="12700">
              <a:bevelT w="63500" h="571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Вас приветствует подготовительная группа № 12</a:t>
            </a:r>
            <a:endParaRPr lang="ru-RU" sz="5400" b="1" dirty="0">
              <a:ln w="11430"/>
              <a:solidFill>
                <a:srgbClr val="C42A2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7944" y="1412776"/>
            <a:ext cx="4896544" cy="345638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31750" contourW="12700">
              <a:bevelT w="63500" h="571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Продолжение следует !</a:t>
            </a:r>
            <a:endParaRPr lang="ru-RU" sz="5400" b="1" dirty="0">
              <a:ln w="11430"/>
              <a:solidFill>
                <a:srgbClr val="C42A2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19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Воспитатели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28801"/>
            <a:ext cx="2376264" cy="345638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600201"/>
            <a:ext cx="2308010" cy="3462016"/>
          </a:xfrm>
        </p:spPr>
      </p:pic>
      <p:sp>
        <p:nvSpPr>
          <p:cNvPr id="9" name="TextBox 8"/>
          <p:cNvSpPr txBox="1"/>
          <p:nvPr/>
        </p:nvSpPr>
        <p:spPr>
          <a:xfrm>
            <a:off x="1763688" y="537321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Максимова Ольга Петровна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24128" y="5387167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Сканцева</a:t>
            </a:r>
            <a:r>
              <a:rPr lang="ru-RU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 Галина Валентиновна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116205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Помощник воспитателя</a:t>
            </a:r>
            <a:endParaRPr lang="ru-RU" sz="4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12776"/>
            <a:ext cx="2408337" cy="361250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259632" y="1700808"/>
            <a:ext cx="3008313" cy="4691063"/>
          </a:xfrm>
        </p:spPr>
        <p:txBody>
          <a:bodyPr/>
          <a:lstStyle/>
          <a:p>
            <a:endParaRPr lang="ru-RU" dirty="0" smtClean="0"/>
          </a:p>
          <a:p>
            <a:pPr algn="ctr"/>
            <a:r>
              <a:rPr lang="ru-RU" sz="1600" dirty="0" smtClean="0">
                <a:latin typeface="SkazkaForSerge" panose="02027200000000000000"/>
              </a:rPr>
              <a:t>В </a:t>
            </a:r>
            <a:r>
              <a:rPr lang="ru-RU" sz="1600" dirty="0">
                <a:latin typeface="SkazkaForSerge" panose="02027200000000000000"/>
              </a:rPr>
              <a:t>группе у нас всегда чистота.</a:t>
            </a:r>
            <a:br>
              <a:rPr lang="ru-RU" sz="1600" dirty="0">
                <a:latin typeface="SkazkaForSerge" panose="02027200000000000000"/>
              </a:rPr>
            </a:br>
            <a:r>
              <a:rPr lang="ru-RU" sz="1600" dirty="0">
                <a:latin typeface="SkazkaForSerge" panose="02027200000000000000"/>
              </a:rPr>
              <a:t>Сверкает и пол, и посуда.</a:t>
            </a:r>
            <a:br>
              <a:rPr lang="ru-RU" sz="1600" dirty="0">
                <a:latin typeface="SkazkaForSerge" panose="02027200000000000000"/>
              </a:rPr>
            </a:br>
            <a:r>
              <a:rPr lang="ru-RU" sz="1600" dirty="0">
                <a:latin typeface="SkazkaForSerge" panose="02027200000000000000"/>
              </a:rPr>
              <a:t>Нянечка наша с утра</a:t>
            </a:r>
            <a:br>
              <a:rPr lang="ru-RU" sz="1600" dirty="0">
                <a:latin typeface="SkazkaForSerge" panose="02027200000000000000"/>
              </a:rPr>
            </a:br>
            <a:r>
              <a:rPr lang="ru-RU" sz="1600" dirty="0">
                <a:latin typeface="SkazkaForSerge" panose="02027200000000000000"/>
              </a:rPr>
              <a:t>Наводит порядок повсюду.</a:t>
            </a:r>
            <a:br>
              <a:rPr lang="ru-RU" sz="1600" dirty="0">
                <a:latin typeface="SkazkaForSerge" panose="02027200000000000000"/>
              </a:rPr>
            </a:br>
            <a:r>
              <a:rPr lang="ru-RU" sz="1600" dirty="0">
                <a:latin typeface="SkazkaForSerge" panose="02027200000000000000"/>
              </a:rPr>
              <a:t>Да и детишек она приучает</a:t>
            </a:r>
            <a:br>
              <a:rPr lang="ru-RU" sz="1600" dirty="0">
                <a:latin typeface="SkazkaForSerge" panose="02027200000000000000"/>
              </a:rPr>
            </a:br>
            <a:r>
              <a:rPr lang="ru-RU" sz="1600" dirty="0">
                <a:latin typeface="SkazkaForSerge" panose="02027200000000000000"/>
              </a:rPr>
              <a:t>На стол накрывать и опрятными быть,</a:t>
            </a:r>
            <a:br>
              <a:rPr lang="ru-RU" sz="1600" dirty="0">
                <a:latin typeface="SkazkaForSerge" panose="02027200000000000000"/>
              </a:rPr>
            </a:br>
            <a:r>
              <a:rPr lang="ru-RU" sz="1600" dirty="0">
                <a:latin typeface="SkazkaForSerge" panose="02027200000000000000"/>
              </a:rPr>
              <a:t>Каждый проказник, конечно же, знает:</a:t>
            </a:r>
            <a:br>
              <a:rPr lang="ru-RU" sz="1600" dirty="0">
                <a:latin typeface="SkazkaForSerge" panose="02027200000000000000"/>
              </a:rPr>
            </a:br>
            <a:r>
              <a:rPr lang="ru-RU" sz="1600" dirty="0">
                <a:latin typeface="SkazkaForSerge" panose="02027200000000000000"/>
              </a:rPr>
              <a:t>Труд нашей няни нужно ценить</a:t>
            </a:r>
            <a:r>
              <a:rPr lang="ru-RU" dirty="0">
                <a:solidFill>
                  <a:srgbClr val="FF0000"/>
                </a:solidFill>
                <a:latin typeface="SkazkaForSerge" panose="02027200000000000000"/>
              </a:rPr>
              <a:t>.</a:t>
            </a:r>
            <a:r>
              <a:rPr lang="ru-RU" dirty="0"/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67944" y="522920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Стволыгина</a:t>
            </a:r>
            <a:r>
              <a:rPr lang="ru-RU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  Светлана Аркадьевна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3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>
            <a:normAutofit/>
          </a:bodyPr>
          <a:lstStyle/>
          <a:p>
            <a:r>
              <a:rPr lang="ru-RU" sz="4400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Музыкальный руководитель</a:t>
            </a:r>
            <a:endParaRPr lang="ru-RU" sz="44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683568" y="1700808"/>
            <a:ext cx="3008313" cy="367240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 smtClean="0">
                <a:latin typeface="SkazkaForSerge" panose="02027200000000000000"/>
              </a:rPr>
              <a:t>Музыкальные </a:t>
            </a:r>
            <a:r>
              <a:rPr lang="ru-RU" sz="1600" dirty="0">
                <a:latin typeface="SkazkaForSerge" panose="02027200000000000000"/>
              </a:rPr>
              <a:t>занятия любят малыши.</a:t>
            </a:r>
            <a:br>
              <a:rPr lang="ru-RU" sz="1600" dirty="0">
                <a:latin typeface="SkazkaForSerge" panose="02027200000000000000"/>
              </a:rPr>
            </a:br>
            <a:r>
              <a:rPr lang="ru-RU" sz="1600" dirty="0">
                <a:latin typeface="SkazkaForSerge" panose="02027200000000000000"/>
              </a:rPr>
              <a:t>Здесь танцуют, развлекаются и играют от души.</a:t>
            </a:r>
            <a:br>
              <a:rPr lang="ru-RU" sz="1600" dirty="0">
                <a:latin typeface="SkazkaForSerge" panose="02027200000000000000"/>
              </a:rPr>
            </a:br>
            <a:r>
              <a:rPr lang="ru-RU" sz="1600" dirty="0">
                <a:latin typeface="SkazkaForSerge" panose="02027200000000000000"/>
              </a:rPr>
              <a:t>Композиторов различных изучают дети тут.</a:t>
            </a:r>
            <a:br>
              <a:rPr lang="ru-RU" sz="1600" dirty="0">
                <a:latin typeface="SkazkaForSerge" panose="02027200000000000000"/>
              </a:rPr>
            </a:br>
            <a:r>
              <a:rPr lang="ru-RU" sz="1600" dirty="0">
                <a:latin typeface="SkazkaForSerge" panose="02027200000000000000"/>
              </a:rPr>
              <a:t>Вместе с песней, вместе с пляской, вместе с музыкой растут.</a:t>
            </a:r>
          </a:p>
          <a:p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475655" y="5373216"/>
            <a:ext cx="7295581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95052" y="3717032"/>
            <a:ext cx="717618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C00000"/>
              </a:buClr>
              <a:buSzPct val="75000"/>
            </a:pPr>
            <a:r>
              <a:rPr lang="ru-RU" sz="2200" b="1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95936" y="551058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Вичкуткина</a:t>
            </a:r>
            <a:r>
              <a:rPr lang="ru-RU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 Валентина Ильинична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7" y="1873961"/>
            <a:ext cx="4415261" cy="3469360"/>
          </a:xfrm>
        </p:spPr>
      </p:pic>
    </p:spTree>
    <p:extLst>
      <p:ext uri="{BB962C8B-B14F-4D97-AF65-F5344CB8AC3E}">
        <p14:creationId xmlns:p14="http://schemas.microsoft.com/office/powerpoint/2010/main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6102" y="620688"/>
            <a:ext cx="8363272" cy="89148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Организация жизни и воспитания </a:t>
            </a:r>
            <a:br>
              <a:rPr lang="ru-RU" sz="2800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</a:br>
            <a:r>
              <a:rPr lang="ru-RU" sz="2800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 детей подготовительной группы</a:t>
            </a:r>
            <a:r>
              <a:rPr lang="ru-RU" sz="1800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/>
            </a:r>
            <a:br>
              <a:rPr lang="ru-RU" sz="1800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</a:br>
            <a:r>
              <a:rPr lang="ru-RU" sz="1800" dirty="0" smtClean="0"/>
              <a:t>Холодный </a:t>
            </a:r>
            <a:r>
              <a:rPr lang="ru-RU" sz="1800" dirty="0"/>
              <a:t>период года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2459531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94061"/>
            <a:ext cx="7291536" cy="449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95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3608" y="260648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Расписание непосредственно образовательной деятельности  подготовительной группы №12</a:t>
            </a:r>
            <a:endParaRPr lang="ru-RU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732" y="1124745"/>
            <a:ext cx="703061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2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828600" y="1430802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Наша группа</a:t>
            </a:r>
            <a:endParaRPr lang="ru-RU" sz="48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01008"/>
            <a:ext cx="4683795" cy="29163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216" y="404664"/>
            <a:ext cx="457200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7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6301" y="6876674"/>
            <a:ext cx="5688632" cy="1218059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rgbClr val="7030A0"/>
              </a:solidFill>
              <a:latin typeface="SkazkaForSerge" charset="0"/>
              <a:cs typeface="SkazkaForSerge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60649"/>
            <a:ext cx="7772400" cy="1152128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A42320"/>
                </a:solidFill>
                <a:latin typeface="SkazkaForSerge" charset="0"/>
                <a:cs typeface="SkazkaForSerge" charset="0"/>
              </a:rPr>
              <a:t>Наше творчество:</a:t>
            </a:r>
            <a:endParaRPr lang="ru-RU" sz="6600" dirty="0">
              <a:solidFill>
                <a:srgbClr val="A42320"/>
              </a:solidFill>
              <a:latin typeface="SkazkaForSerge" charset="0"/>
              <a:cs typeface="SkazkaForSerge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535487" cy="309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21584"/>
            <a:ext cx="4535487" cy="295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55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085184"/>
            <a:ext cx="8229600" cy="1152128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SkazkaForSerge" charset="0"/>
                <a:cs typeface="SkazkaForSerge" charset="0"/>
              </a:rPr>
              <a:t>«Безопасность – наше все!»</a:t>
            </a:r>
            <a:endParaRPr lang="ru-RU" dirty="0"/>
          </a:p>
        </p:txBody>
      </p:sp>
      <p:pic>
        <p:nvPicPr>
          <p:cNvPr id="3074" name="Picture 2" descr="C:\Users\111\Desktop\WhatsApp Image 2019-10-08 at 1.40.47 PM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4248472" cy="361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0648"/>
            <a:ext cx="478966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7199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62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SkazkaForSerge</vt:lpstr>
      <vt:lpstr>Тема Office</vt:lpstr>
      <vt:lpstr>Вас приветствует подготовительная группа № 12</vt:lpstr>
      <vt:lpstr>Воспитатели</vt:lpstr>
      <vt:lpstr>Помощник воспитателя</vt:lpstr>
      <vt:lpstr>Музыкальный руководитель</vt:lpstr>
      <vt:lpstr>Организация жизни и воспитания   детей подготовительной группы Холодный период года</vt:lpstr>
      <vt:lpstr>Презентация PowerPoint</vt:lpstr>
      <vt:lpstr>Презентация PowerPoint</vt:lpstr>
      <vt:lpstr>Презентация PowerPoint</vt:lpstr>
      <vt:lpstr>«Безопасность – наше все!»</vt:lpstr>
      <vt:lpstr>Продолжение следует !</vt:lpstr>
    </vt:vector>
  </TitlesOfParts>
  <Company>МАОУ лицей №21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user</cp:lastModifiedBy>
  <cp:revision>119</cp:revision>
  <dcterms:created xsi:type="dcterms:W3CDTF">2015-04-19T15:51:03Z</dcterms:created>
  <dcterms:modified xsi:type="dcterms:W3CDTF">2019-10-15T08:43:09Z</dcterms:modified>
</cp:coreProperties>
</file>